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4"/>
  </p:notesMasterIdLst>
  <p:sldIdLst>
    <p:sldId id="31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8" r:id="rId52"/>
    <p:sldId id="309" r:id="rId5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80"/>
  </p:normalViewPr>
  <p:slideViewPr>
    <p:cSldViewPr>
      <p:cViewPr varScale="1">
        <p:scale>
          <a:sx n="140" d="100"/>
          <a:sy n="140" d="100"/>
        </p:scale>
        <p:origin x="224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36272-84D0-9146-85E6-B2EF6DF2B0E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9CA4-A730-B243-84B1-0E08F8E2A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20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6720"/>
            <a:ext cx="9144000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91440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208797" y="6074830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9830079" y="6505956"/>
            <a:ext cx="1752162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</a:rPr>
              <a:t>© 2014</a:t>
            </a:r>
            <a:r>
              <a:rPr lang="en-US" sz="700" baseline="0" dirty="0">
                <a:solidFill>
                  <a:schemeClr val="bg1"/>
                </a:solidFill>
              </a:rPr>
              <a:t> VMware Inc. All rights reserved.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7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6347" y="5213798"/>
            <a:ext cx="3734854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1" y="5213798"/>
            <a:ext cx="4511040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386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560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1" y="1371600"/>
            <a:ext cx="5242560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1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5242560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7400"/>
            <a:ext cx="5242560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1" y="1371600"/>
            <a:ext cx="5242560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1" y="2057400"/>
            <a:ext cx="5242560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07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27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192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88798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86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1"/>
            <a:ext cx="7924800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7601" y="1371601"/>
            <a:ext cx="2844800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5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1371600"/>
            <a:ext cx="121920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10972801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02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6496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48" y="4953000"/>
            <a:ext cx="4775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5504" y="1371600"/>
            <a:ext cx="6006496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7200" y="4953000"/>
            <a:ext cx="4775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1224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4801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4401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9600" y="1371600"/>
            <a:ext cx="3962400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9200" y="4953000"/>
            <a:ext cx="2743200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894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6720"/>
            <a:ext cx="9144000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91440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791200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6081068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8797" y="6074830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9830079" y="6505956"/>
            <a:ext cx="1752162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</a:rPr>
              <a:t>© 2014</a:t>
            </a:r>
            <a:r>
              <a:rPr lang="en-US" sz="700" baseline="0" dirty="0">
                <a:solidFill>
                  <a:schemeClr val="bg1"/>
                </a:solidFill>
              </a:rPr>
              <a:t> VMware Inc. All rights reserved.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027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8" y="-1"/>
            <a:ext cx="1221170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76400"/>
            <a:ext cx="6096001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76600"/>
            <a:ext cx="6096001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8822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4070" y="2702443"/>
            <a:ext cx="5347872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399" y="2593231"/>
            <a:ext cx="4813302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0" y="457200"/>
            <a:ext cx="487680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201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2453" y="0"/>
            <a:ext cx="5699547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7" y="685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7" y="2362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7986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53" y="0"/>
            <a:ext cx="5699547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1" y="2209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1" y="3886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15161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502"/>
            <a:ext cx="12192127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7201" y="4740499"/>
            <a:ext cx="4064000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1" y="4740499"/>
            <a:ext cx="4511040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42476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19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5120" y="342901"/>
            <a:ext cx="1097280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42901"/>
            <a:ext cx="9550400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38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9900" y="786384"/>
            <a:ext cx="11180064" cy="5010912"/>
          </a:xfrm>
        </p:spPr>
        <p:txBody>
          <a:bodyPr/>
          <a:lstStyle>
            <a:lvl1pPr marL="233363" indent="-233363">
              <a:buSzPct val="115000"/>
              <a:buFont typeface="Wingdings" pitchFamily="2" charset="2"/>
              <a:buChar char="§"/>
              <a:defRPr/>
            </a:lvl1pPr>
            <a:lvl2pPr>
              <a:buSzPct val="110000"/>
              <a:buFont typeface="Arial" pitchFamily="34" charset="0"/>
              <a:buChar char="•"/>
              <a:defRPr/>
            </a:lvl2pPr>
            <a:lvl3pPr>
              <a:buSzPct val="110000"/>
              <a:buFont typeface="Arial" pitchFamily="34" charset="0"/>
              <a:buChar char="•"/>
              <a:defRPr/>
            </a:lvl3pPr>
            <a:lvl4pPr>
              <a:buSzPct val="110000"/>
              <a:buFont typeface="Arial" pitchFamily="34" charset="0"/>
              <a:buChar char="•"/>
              <a:defRPr/>
            </a:lvl4pPr>
            <a:lvl5pPr>
              <a:buSzPct val="11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8175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5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1097280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2161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2453" y="0"/>
            <a:ext cx="5699547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0" y="1676400"/>
            <a:ext cx="7315200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3276600"/>
            <a:ext cx="73152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34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76400"/>
            <a:ext cx="6096001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76600"/>
            <a:ext cx="6096001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004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399" y="2593231"/>
            <a:ext cx="4813302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280" y="457200"/>
            <a:ext cx="487680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46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757" y="685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757" y="2362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7310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5601" y="2209800"/>
            <a:ext cx="4389120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5601" y="3886200"/>
            <a:ext cx="4389120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6154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872" y="5408768"/>
            <a:ext cx="1980129" cy="145409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1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1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4400" y="6883401"/>
            <a:ext cx="1117600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6492" y="6464301"/>
            <a:ext cx="518160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0348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5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3.png"/><Relationship Id="rId3" Type="http://schemas.openxmlformats.org/officeDocument/2006/relationships/image" Target="../media/image25.png"/><Relationship Id="rId21" Type="http://schemas.openxmlformats.org/officeDocument/2006/relationships/image" Target="../media/image5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29.png"/><Relationship Id="rId2" Type="http://schemas.openxmlformats.org/officeDocument/2006/relationships/image" Target="../media/image24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28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27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26" Type="http://schemas.openxmlformats.org/officeDocument/2006/relationships/image" Target="../media/image52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62.png"/><Relationship Id="rId17" Type="http://schemas.openxmlformats.org/officeDocument/2006/relationships/image" Target="../media/image39.png"/><Relationship Id="rId25" Type="http://schemas.openxmlformats.org/officeDocument/2006/relationships/image" Target="../media/image51.png"/><Relationship Id="rId2" Type="http://schemas.openxmlformats.org/officeDocument/2006/relationships/image" Target="../media/image24.png"/><Relationship Id="rId16" Type="http://schemas.openxmlformats.org/officeDocument/2006/relationships/image" Target="../media/image66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61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65.png"/><Relationship Id="rId23" Type="http://schemas.openxmlformats.org/officeDocument/2006/relationships/image" Target="../media/image45.png"/><Relationship Id="rId28" Type="http://schemas.openxmlformats.org/officeDocument/2006/relationships/image" Target="../media/image68.png"/><Relationship Id="rId10" Type="http://schemas.openxmlformats.org/officeDocument/2006/relationships/image" Target="../media/image48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Relationship Id="rId22" Type="http://schemas.openxmlformats.org/officeDocument/2006/relationships/image" Target="../media/image50.png"/><Relationship Id="rId27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27.png"/><Relationship Id="rId18" Type="http://schemas.openxmlformats.org/officeDocument/2006/relationships/image" Target="../media/image79.png"/><Relationship Id="rId26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2.png"/><Relationship Id="rId7" Type="http://schemas.openxmlformats.org/officeDocument/2006/relationships/image" Target="../media/image72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5" Type="http://schemas.openxmlformats.org/officeDocument/2006/relationships/image" Target="../media/image30.png"/><Relationship Id="rId2" Type="http://schemas.openxmlformats.org/officeDocument/2006/relationships/image" Target="../media/image69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84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62.png"/><Relationship Id="rId10" Type="http://schemas.openxmlformats.org/officeDocument/2006/relationships/image" Target="../media/image45.png"/><Relationship Id="rId19" Type="http://schemas.openxmlformats.org/officeDocument/2006/relationships/image" Target="../media/image80.png"/><Relationship Id="rId4" Type="http://schemas.openxmlformats.org/officeDocument/2006/relationships/image" Target="../media/image71.png"/><Relationship Id="rId9" Type="http://schemas.openxmlformats.org/officeDocument/2006/relationships/image" Target="../media/image5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jp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7.png"/><Relationship Id="rId21" Type="http://schemas.openxmlformats.org/officeDocument/2006/relationships/image" Target="../media/image134.png"/><Relationship Id="rId7" Type="http://schemas.openxmlformats.org/officeDocument/2006/relationships/image" Target="../media/image120.jp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16.png"/><Relationship Id="rId16" Type="http://schemas.openxmlformats.org/officeDocument/2006/relationships/image" Target="../media/image129.png"/><Relationship Id="rId20" Type="http://schemas.openxmlformats.org/officeDocument/2006/relationships/image" Target="../media/image13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jpg"/><Relationship Id="rId11" Type="http://schemas.openxmlformats.org/officeDocument/2006/relationships/image" Target="../media/image124.jpg"/><Relationship Id="rId5" Type="http://schemas.openxmlformats.org/officeDocument/2006/relationships/image" Target="../media/image19.png"/><Relationship Id="rId15" Type="http://schemas.openxmlformats.org/officeDocument/2006/relationships/image" Target="../media/image128.jpg"/><Relationship Id="rId23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8.png"/><Relationship Id="rId9" Type="http://schemas.openxmlformats.org/officeDocument/2006/relationships/image" Target="../media/image122.png"/><Relationship Id="rId14" Type="http://schemas.openxmlformats.org/officeDocument/2006/relationships/image" Target="../media/image127.jpg"/><Relationship Id="rId22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9" Type="http://schemas.openxmlformats.org/officeDocument/2006/relationships/image" Target="../media/image174.png"/><Relationship Id="rId21" Type="http://schemas.openxmlformats.org/officeDocument/2006/relationships/image" Target="../media/image156.png"/><Relationship Id="rId34" Type="http://schemas.openxmlformats.org/officeDocument/2006/relationships/image" Target="../media/image169.png"/><Relationship Id="rId42" Type="http://schemas.openxmlformats.org/officeDocument/2006/relationships/image" Target="../media/image177.png"/><Relationship Id="rId47" Type="http://schemas.openxmlformats.org/officeDocument/2006/relationships/image" Target="../media/image181.png"/><Relationship Id="rId50" Type="http://schemas.openxmlformats.org/officeDocument/2006/relationships/image" Target="../media/image184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9" Type="http://schemas.openxmlformats.org/officeDocument/2006/relationships/image" Target="../media/image164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7.png"/><Relationship Id="rId37" Type="http://schemas.openxmlformats.org/officeDocument/2006/relationships/image" Target="../media/image172.png"/><Relationship Id="rId40" Type="http://schemas.openxmlformats.org/officeDocument/2006/relationships/image" Target="../media/image175.png"/><Relationship Id="rId45" Type="http://schemas.openxmlformats.org/officeDocument/2006/relationships/image" Target="../media/image17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36" Type="http://schemas.openxmlformats.org/officeDocument/2006/relationships/image" Target="../media/image171.png"/><Relationship Id="rId49" Type="http://schemas.openxmlformats.org/officeDocument/2006/relationships/image" Target="../media/image183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openxmlformats.org/officeDocument/2006/relationships/image" Target="../media/image166.png"/><Relationship Id="rId44" Type="http://schemas.openxmlformats.org/officeDocument/2006/relationships/image" Target="../media/image103.png"/><Relationship Id="rId52" Type="http://schemas.openxmlformats.org/officeDocument/2006/relationships/image" Target="../media/image186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35" Type="http://schemas.openxmlformats.org/officeDocument/2006/relationships/image" Target="../media/image170.png"/><Relationship Id="rId43" Type="http://schemas.openxmlformats.org/officeDocument/2006/relationships/image" Target="../media/image178.png"/><Relationship Id="rId48" Type="http://schemas.openxmlformats.org/officeDocument/2006/relationships/image" Target="../media/image182.png"/><Relationship Id="rId8" Type="http://schemas.openxmlformats.org/officeDocument/2006/relationships/image" Target="../media/image143.png"/><Relationship Id="rId51" Type="http://schemas.openxmlformats.org/officeDocument/2006/relationships/image" Target="../media/image185.png"/><Relationship Id="rId3" Type="http://schemas.openxmlformats.org/officeDocument/2006/relationships/image" Target="../media/image138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8.png"/><Relationship Id="rId38" Type="http://schemas.openxmlformats.org/officeDocument/2006/relationships/image" Target="../media/image173.png"/><Relationship Id="rId46" Type="http://schemas.openxmlformats.org/officeDocument/2006/relationships/image" Target="../media/image180.png"/><Relationship Id="rId20" Type="http://schemas.openxmlformats.org/officeDocument/2006/relationships/image" Target="../media/image155.png"/><Relationship Id="rId41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88.png"/><Relationship Id="rId7" Type="http://schemas.openxmlformats.org/officeDocument/2006/relationships/image" Target="../media/image21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3" Type="http://schemas.openxmlformats.org/officeDocument/2006/relationships/image" Target="../media/image217.png"/><Relationship Id="rId21" Type="http://schemas.openxmlformats.org/officeDocument/2006/relationships/image" Target="../media/image235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image" Target="../media/image216.png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10" Type="http://schemas.openxmlformats.org/officeDocument/2006/relationships/image" Target="../media/image224.png"/><Relationship Id="rId19" Type="http://schemas.openxmlformats.org/officeDocument/2006/relationships/image" Target="../media/image233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1.jp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244.pn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18" Type="http://schemas.openxmlformats.org/officeDocument/2006/relationships/image" Target="../media/image42.png"/><Relationship Id="rId3" Type="http://schemas.openxmlformats.org/officeDocument/2006/relationships/image" Target="../media/image25.png"/><Relationship Id="rId21" Type="http://schemas.openxmlformats.org/officeDocument/2006/relationships/image" Target="../media/image45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17" Type="http://schemas.openxmlformats.org/officeDocument/2006/relationships/image" Target="../media/image41.png"/><Relationship Id="rId25" Type="http://schemas.openxmlformats.org/officeDocument/2006/relationships/image" Target="../media/image53.png"/><Relationship Id="rId2" Type="http://schemas.openxmlformats.org/officeDocument/2006/relationships/image" Target="../media/image24.png"/><Relationship Id="rId16" Type="http://schemas.openxmlformats.org/officeDocument/2006/relationships/image" Target="../media/image40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4.png"/><Relationship Id="rId24" Type="http://schemas.openxmlformats.org/officeDocument/2006/relationships/image" Target="../media/image52.png"/><Relationship Id="rId5" Type="http://schemas.openxmlformats.org/officeDocument/2006/relationships/image" Target="../media/image27.png"/><Relationship Id="rId15" Type="http://schemas.openxmlformats.org/officeDocument/2006/relationships/image" Target="../media/image39.png"/><Relationship Id="rId23" Type="http://schemas.openxmlformats.org/officeDocument/2006/relationships/image" Target="../media/image51.png"/><Relationship Id="rId10" Type="http://schemas.openxmlformats.org/officeDocument/2006/relationships/image" Target="../media/image48.png"/><Relationship Id="rId19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3.png"/><Relationship Id="rId3" Type="http://schemas.openxmlformats.org/officeDocument/2006/relationships/image" Target="../media/image25.png"/><Relationship Id="rId21" Type="http://schemas.openxmlformats.org/officeDocument/2006/relationships/image" Target="../media/image5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29.png"/><Relationship Id="rId2" Type="http://schemas.openxmlformats.org/officeDocument/2006/relationships/image" Target="../media/image24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28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27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7.png"/><Relationship Id="rId18" Type="http://schemas.openxmlformats.org/officeDocument/2006/relationships/image" Target="../media/image58.png"/><Relationship Id="rId3" Type="http://schemas.openxmlformats.org/officeDocument/2006/relationships/image" Target="../media/image25.png"/><Relationship Id="rId21" Type="http://schemas.openxmlformats.org/officeDocument/2006/relationships/image" Target="../media/image26.png"/><Relationship Id="rId7" Type="http://schemas.openxmlformats.org/officeDocument/2006/relationships/image" Target="../media/image55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9.jpg"/><Relationship Id="rId2" Type="http://schemas.openxmlformats.org/officeDocument/2006/relationships/image" Target="../media/image24.png"/><Relationship Id="rId16" Type="http://schemas.openxmlformats.org/officeDocument/2006/relationships/image" Target="../media/image43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56.png"/><Relationship Id="rId24" Type="http://schemas.openxmlformats.org/officeDocument/2006/relationships/image" Target="../media/image53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23" Type="http://schemas.openxmlformats.org/officeDocument/2006/relationships/image" Target="../media/image29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BC7294-F3D7-A446-BDA4-0DCD83F3D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spc="-5">
                <a:cs typeface="Arial"/>
              </a:rPr>
              <a:t>VMware {</a:t>
            </a:r>
            <a:r>
              <a:rPr lang="en-US" b="0" spc="-5" dirty="0">
                <a:cs typeface="Arial"/>
              </a:rPr>
              <a:t>code} Experience </a:t>
            </a:r>
            <a:r>
              <a:rPr lang="en-US" b="0" spc="-20" dirty="0">
                <a:cs typeface="Arial"/>
              </a:rPr>
              <a:t>Training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965DEB-9775-5A4E-982B-7A99D17873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Open </a:t>
            </a:r>
            <a:r>
              <a:rPr lang="en-US" spc="-5" dirty="0">
                <a:cs typeface="Arial"/>
              </a:rPr>
              <a:t>Source Projects</a:t>
            </a:r>
            <a:r>
              <a:rPr lang="en-US" spc="-75" dirty="0">
                <a:cs typeface="Arial"/>
              </a:rPr>
              <a:t> </a:t>
            </a:r>
            <a:r>
              <a:rPr lang="en-US" spc="-5" dirty="0">
                <a:cs typeface="Arial"/>
              </a:rPr>
              <a:t>for Enterprise Cloud</a:t>
            </a:r>
            <a:r>
              <a:rPr lang="en-US" spc="-25" dirty="0">
                <a:cs typeface="Arial"/>
              </a:rPr>
              <a:t> </a:t>
            </a:r>
            <a:r>
              <a:rPr lang="en-US" spc="-5" dirty="0">
                <a:cs typeface="Arial"/>
              </a:rPr>
              <a:t>Native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E275AC-19A2-8547-AFED-A36AC8E10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5562600"/>
            <a:ext cx="5105400" cy="1600200"/>
          </a:xfrm>
        </p:spPr>
        <p:txBody>
          <a:bodyPr/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cs typeface="Arial"/>
              </a:rPr>
              <a:t>Ben Corrie, Senior </a:t>
            </a:r>
            <a:r>
              <a:rPr lang="en-US" spc="-10" dirty="0">
                <a:cs typeface="Arial"/>
              </a:rPr>
              <a:t>Staff </a:t>
            </a:r>
            <a:r>
              <a:rPr lang="en-US" spc="-5" dirty="0">
                <a:cs typeface="Arial"/>
              </a:rPr>
              <a:t>Engineer</a:t>
            </a:r>
            <a:endParaRPr lang="en-US" dirty="0">
              <a:cs typeface="Arial"/>
            </a:endParaRPr>
          </a:p>
          <a:p>
            <a:pPr marL="18415" marR="288290">
              <a:lnSpc>
                <a:spcPct val="100000"/>
              </a:lnSpc>
              <a:spcBef>
                <a:spcPts val="385"/>
              </a:spcBef>
            </a:pPr>
            <a:r>
              <a:rPr lang="en-US" spc="-5" dirty="0">
                <a:cs typeface="Arial"/>
              </a:rPr>
              <a:t>Henry Zhang, Chief Architect, R&amp;D, VMware</a:t>
            </a:r>
            <a:r>
              <a:rPr lang="en-US" spc="-90" dirty="0">
                <a:cs typeface="Arial"/>
              </a:rPr>
              <a:t> </a:t>
            </a:r>
            <a:r>
              <a:rPr lang="en-US" spc="-5" dirty="0">
                <a:cs typeface="Arial"/>
              </a:rPr>
              <a:t>China</a:t>
            </a:r>
          </a:p>
          <a:p>
            <a:pPr marL="18415" marR="288290">
              <a:lnSpc>
                <a:spcPct val="100000"/>
              </a:lnSpc>
              <a:spcBef>
                <a:spcPts val="385"/>
              </a:spcBef>
            </a:pPr>
            <a:r>
              <a:rPr lang="en-US" spc="-5" dirty="0">
                <a:cs typeface="Arial"/>
              </a:rPr>
              <a:t>Patrick Daigle, </a:t>
            </a:r>
            <a:r>
              <a:rPr lang="en-US" spc="-35" dirty="0">
                <a:cs typeface="Arial"/>
              </a:rPr>
              <a:t>Sr. </a:t>
            </a:r>
            <a:r>
              <a:rPr lang="en-US" spc="-55" dirty="0">
                <a:cs typeface="Arial"/>
              </a:rPr>
              <a:t>Tech </a:t>
            </a:r>
            <a:r>
              <a:rPr lang="en-US" spc="-5" dirty="0">
                <a:cs typeface="Arial"/>
              </a:rPr>
              <a:t>Marketing Architect, VIC  Steven Zou, </a:t>
            </a:r>
            <a:r>
              <a:rPr lang="en-US" spc="-10" dirty="0">
                <a:cs typeface="Arial"/>
              </a:rPr>
              <a:t>Staff </a:t>
            </a:r>
            <a:r>
              <a:rPr lang="en-US" spc="-15" dirty="0">
                <a:cs typeface="Arial"/>
              </a:rPr>
              <a:t>Engineer, </a:t>
            </a:r>
            <a:r>
              <a:rPr lang="en-US" spc="-5" dirty="0">
                <a:cs typeface="Arial"/>
              </a:rPr>
              <a:t>Project Harbor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1" y="481076"/>
            <a:ext cx="34226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0" dirty="0"/>
              <a:t>Types </a:t>
            </a:r>
            <a:r>
              <a:rPr sz="2800" dirty="0"/>
              <a:t>of</a:t>
            </a:r>
            <a:r>
              <a:rPr sz="2800" spc="-15" dirty="0"/>
              <a:t> </a:t>
            </a:r>
            <a:r>
              <a:rPr sz="2800" spc="-5" dirty="0"/>
              <a:t>Containers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6900" y="1083338"/>
            <a:ext cx="9552940" cy="50647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00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Long-running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Can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be stateless or stateful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5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Eg. Application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servers,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databases, load-balancers,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KV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stores</a:t>
            </a:r>
            <a:r>
              <a:rPr sz="2200" b="1" spc="-9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etc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0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spc="-20" dirty="0">
                <a:solidFill>
                  <a:srgbClr val="717074"/>
                </a:solidFill>
                <a:latin typeface="Arial"/>
                <a:cs typeface="Arial"/>
              </a:rPr>
              <a:t>Typically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a need for strong</a:t>
            </a:r>
            <a:r>
              <a:rPr sz="2200" b="1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isolation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i="1" spc="-10" dirty="0">
                <a:solidFill>
                  <a:srgbClr val="FF0000"/>
                </a:solidFill>
                <a:latin typeface="Arial"/>
                <a:cs typeface="Arial"/>
              </a:rPr>
              <a:t>Transactional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Runs for a period and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transforms some</a:t>
            </a:r>
            <a:r>
              <a:rPr sz="2200" b="1" spc="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5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Eg. Runs a build.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Processes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a web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request. Batch</a:t>
            </a:r>
            <a:r>
              <a:rPr sz="2200" b="1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processing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5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Should only consume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resource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when</a:t>
            </a:r>
            <a:r>
              <a:rPr sz="2200" b="1" spc="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running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30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Sidecar </a:t>
            </a:r>
            <a:r>
              <a:rPr sz="2400" b="1" i="1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sz="24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Arial"/>
                <a:cs typeface="Arial"/>
              </a:rPr>
              <a:t>helpers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Augments the capabilities of a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service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or provides a helper function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0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Eg. Logging, monitoring,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caching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5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Scales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with the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service.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Potentially hindered by strong</a:t>
            </a:r>
            <a:r>
              <a:rPr sz="2200" b="1" spc="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isolation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1" y="481076"/>
            <a:ext cx="6792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Isolation </a:t>
            </a:r>
            <a:r>
              <a:rPr sz="2800" spc="-5" dirty="0"/>
              <a:t>Domains </a:t>
            </a:r>
            <a:r>
              <a:rPr sz="2800" dirty="0"/>
              <a:t>and Data</a:t>
            </a:r>
            <a:r>
              <a:rPr sz="2800" spc="-30" dirty="0"/>
              <a:t> </a:t>
            </a:r>
            <a:r>
              <a:rPr sz="2800" spc="-5" dirty="0"/>
              <a:t>Persistence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6900" y="1071989"/>
            <a:ext cx="10067290" cy="50914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5"/>
              </a:spcBef>
              <a:buClr>
                <a:srgbClr val="AAA9AC"/>
              </a:buClr>
              <a:buSzPct val="88636"/>
              <a:buFont typeface="Arial"/>
              <a:buChar char="•"/>
              <a:tabLst>
                <a:tab pos="24130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How do I isolate workloads from each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other?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9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Runtime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isolation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–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resource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limits,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kernel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panic,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ESX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host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failure, rack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or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region</a:t>
            </a:r>
            <a:r>
              <a:rPr sz="1800" b="1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failure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60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Network isolation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–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traffic sniffing, firewalls, encryption, rate</a:t>
            </a:r>
            <a:r>
              <a:rPr sz="1800" b="1" spc="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limiting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Storage isolation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–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data persistence, backup, networking,</a:t>
            </a:r>
            <a:r>
              <a:rPr sz="1800" b="1" spc="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RBAC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AAA9AC"/>
              </a:buClr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lr>
                <a:srgbClr val="AAA9AC"/>
              </a:buClr>
              <a:buSzPct val="90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Stateful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vs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Stateless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/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Cattle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vs</a:t>
            </a:r>
            <a:r>
              <a:rPr sz="2000" b="1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Pets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Different classifications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of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data. Where should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it</a:t>
            </a:r>
            <a:r>
              <a:rPr sz="1800" b="1" spc="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go?</a:t>
            </a:r>
            <a:endParaRPr sz="1800">
              <a:latin typeface="Arial"/>
              <a:cs typeface="Arial"/>
            </a:endParaRPr>
          </a:p>
          <a:p>
            <a:pPr marL="744220" lvl="2" indent="-182880">
              <a:lnSpc>
                <a:spcPct val="100000"/>
              </a:lnSpc>
              <a:spcBef>
                <a:spcPts val="440"/>
              </a:spcBef>
              <a:buClr>
                <a:srgbClr val="AAA9AC"/>
              </a:buClr>
              <a:buSzPct val="87500"/>
              <a:buFont typeface="Arial"/>
              <a:buChar char="•"/>
              <a:tabLst>
                <a:tab pos="744220" algn="l"/>
              </a:tabLst>
            </a:pP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Image state, container state, volume state. </a:t>
            </a:r>
            <a:r>
              <a:rPr sz="1600" b="1" spc="-10" dirty="0">
                <a:solidFill>
                  <a:srgbClr val="717074"/>
                </a:solidFill>
                <a:latin typeface="Arial"/>
                <a:cs typeface="Arial"/>
              </a:rPr>
              <a:t>What’s </a:t>
            </a:r>
            <a:r>
              <a:rPr sz="1600" b="1" dirty="0">
                <a:solidFill>
                  <a:srgbClr val="717074"/>
                </a:solidFill>
                <a:latin typeface="Arial"/>
                <a:cs typeface="Arial"/>
              </a:rPr>
              <a:t>the</a:t>
            </a:r>
            <a:r>
              <a:rPr sz="1600" b="1" spc="8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difference?</a:t>
            </a:r>
            <a:endParaRPr sz="16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80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Should data lifespan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be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inherently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tied to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compute (VM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/</a:t>
            </a:r>
            <a:r>
              <a:rPr sz="1800" b="1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container)?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Without live migration, shared storage and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HA,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stateless looks</a:t>
            </a:r>
            <a:r>
              <a:rPr sz="1800" b="1" spc="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attractive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AAA9AC"/>
              </a:buClr>
              <a:buFont typeface="Arial"/>
              <a:buChar char="–"/>
            </a:pP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lr>
                <a:srgbClr val="AAA9AC"/>
              </a:buClr>
              <a:buSzPct val="90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The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question is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not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“what plumbing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do I</a:t>
            </a:r>
            <a:r>
              <a:rPr sz="2000" b="1" spc="-6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need?”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What </a:t>
            </a:r>
            <a:r>
              <a:rPr sz="1800" b="1" i="1" spc="-5" dirty="0">
                <a:solidFill>
                  <a:srgbClr val="717074"/>
                </a:solidFill>
                <a:latin typeface="Arial"/>
                <a:cs typeface="Arial"/>
              </a:rPr>
              <a:t>characteristics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or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business value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do I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need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my</a:t>
            </a:r>
            <a:r>
              <a:rPr sz="1800" b="1" spc="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application?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60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Better question than,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“do I need 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container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or a</a:t>
            </a:r>
            <a:r>
              <a:rPr sz="1800" b="1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VM?”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1" y="481076"/>
            <a:ext cx="7785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Characteristics: Containers vs VMs? </a:t>
            </a:r>
            <a:r>
              <a:rPr sz="2800" spc="-5" dirty="0"/>
              <a:t>So</a:t>
            </a:r>
            <a:r>
              <a:rPr sz="2800" spc="-50" dirty="0"/>
              <a:t> </a:t>
            </a:r>
            <a:r>
              <a:rPr sz="2800" dirty="0"/>
              <a:t>2014!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5312" y="944029"/>
            <a:ext cx="9939020" cy="511810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65"/>
              </a:spcBef>
              <a:buClr>
                <a:srgbClr val="AAA9AC"/>
              </a:buClr>
              <a:buSzPct val="90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Speed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5"/>
              </a:spcBef>
              <a:buClr>
                <a:srgbClr val="AAA9AC"/>
              </a:buClr>
              <a:buSzPct val="90000"/>
              <a:buFont typeface="Arial"/>
              <a:buChar char="–"/>
              <a:tabLst>
                <a:tab pos="515620" algn="l"/>
              </a:tabLst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Start time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vs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throughput. Benefits transactional</a:t>
            </a:r>
            <a:r>
              <a:rPr sz="2000" b="1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containers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90000"/>
              <a:buFont typeface="Arial"/>
              <a:buChar char="–"/>
              <a:tabLst>
                <a:tab pos="515620" algn="l"/>
              </a:tabLst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Hello </a:t>
            </a:r>
            <a:r>
              <a:rPr sz="2000" b="1" spc="-15" dirty="0">
                <a:solidFill>
                  <a:srgbClr val="717074"/>
                </a:solidFill>
                <a:latin typeface="Arial"/>
                <a:cs typeface="Arial"/>
              </a:rPr>
              <a:t>World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vs </a:t>
            </a:r>
            <a:r>
              <a:rPr sz="2000" b="1" spc="-25" dirty="0">
                <a:solidFill>
                  <a:srgbClr val="717074"/>
                </a:solidFill>
                <a:latin typeface="Arial"/>
                <a:cs typeface="Arial"/>
              </a:rPr>
              <a:t>Tomcat.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Less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benefit for long-running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 apps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65"/>
              </a:spcBef>
              <a:buClr>
                <a:srgbClr val="AAA9AC"/>
              </a:buClr>
              <a:buSzPct val="90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i="1" spc="-10" dirty="0">
                <a:solidFill>
                  <a:srgbClr val="FF0000"/>
                </a:solidFill>
                <a:latin typeface="Arial"/>
                <a:cs typeface="Arial"/>
              </a:rPr>
              <a:t>Efficiency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90000"/>
              <a:buFont typeface="Arial"/>
              <a:buChar char="–"/>
              <a:tabLst>
                <a:tab pos="515620" algn="l"/>
              </a:tabLst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Less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memory consumption?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Depends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when</a:t>
            </a:r>
            <a:r>
              <a:rPr sz="2000" b="1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virtualized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5"/>
              </a:spcBef>
              <a:buClr>
                <a:srgbClr val="AAA9AC"/>
              </a:buClr>
              <a:buSzPct val="90000"/>
              <a:buFont typeface="Arial"/>
              <a:buChar char="–"/>
              <a:tabLst>
                <a:tab pos="515620" algn="l"/>
              </a:tabLst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Network traffic </a:t>
            </a:r>
            <a:r>
              <a:rPr sz="2000" b="1" spc="-30" dirty="0">
                <a:solidFill>
                  <a:srgbClr val="717074"/>
                </a:solidFill>
                <a:latin typeface="Arial"/>
                <a:cs typeface="Arial"/>
              </a:rPr>
              <a:t>NAT’d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through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guest vs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straight to</a:t>
            </a:r>
            <a:r>
              <a:rPr sz="2000" b="1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vNIC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65"/>
              </a:spcBef>
              <a:buClr>
                <a:srgbClr val="AAA9AC"/>
              </a:buClr>
              <a:buSzPct val="90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Portability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90000"/>
              <a:buFont typeface="Arial"/>
              <a:buChar char="–"/>
              <a:tabLst>
                <a:tab pos="515620" algn="l"/>
              </a:tabLst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Docker image abstraction and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API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is very</a:t>
            </a:r>
            <a:r>
              <a:rPr sz="2000" b="1" spc="-1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portable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5"/>
              </a:spcBef>
              <a:buClr>
                <a:srgbClr val="AAA9AC"/>
              </a:buClr>
              <a:buSzPct val="90000"/>
              <a:buFont typeface="Arial"/>
              <a:buChar char="–"/>
              <a:tabLst>
                <a:tab pos="515620" algn="l"/>
              </a:tabLst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Subtle issues 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with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kernel versions and</a:t>
            </a:r>
            <a:r>
              <a:rPr sz="2000" b="1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patches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35"/>
              </a:spcBef>
              <a:buClr>
                <a:srgbClr val="AAA9AC"/>
              </a:buClr>
              <a:buSzPct val="90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Isolation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5"/>
              </a:spcBef>
              <a:buClr>
                <a:srgbClr val="AAA9AC"/>
              </a:buClr>
              <a:buSzPct val="90000"/>
              <a:buFont typeface="Arial"/>
              <a:buChar char="–"/>
              <a:tabLst>
                <a:tab pos="515620" algn="l"/>
              </a:tabLst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Shared kernel significantly reduces runtime</a:t>
            </a:r>
            <a:r>
              <a:rPr sz="2000" b="1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isolation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65"/>
              </a:spcBef>
              <a:buClr>
                <a:srgbClr val="AAA9AC"/>
              </a:buClr>
              <a:buSzPct val="90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Granularity</a:t>
            </a:r>
            <a:endParaRPr sz="20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570"/>
              </a:spcBef>
              <a:tabLst>
                <a:tab pos="514984" algn="l"/>
              </a:tabLst>
            </a:pPr>
            <a:r>
              <a:rPr sz="1800" dirty="0">
                <a:solidFill>
                  <a:srgbClr val="AAA9AC"/>
                </a:solidFill>
                <a:latin typeface="Arial"/>
                <a:cs typeface="Arial"/>
              </a:rPr>
              <a:t>-	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Containers are great for granular services. Group in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a VM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as isolation</a:t>
            </a:r>
            <a:r>
              <a:rPr sz="2000" b="1" spc="-7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domain.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1" y="481076"/>
            <a:ext cx="5458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Container </a:t>
            </a:r>
            <a:r>
              <a:rPr sz="2800" spc="-10" dirty="0"/>
              <a:t>Workflow</a:t>
            </a:r>
            <a:r>
              <a:rPr sz="2800" spc="-65" dirty="0"/>
              <a:t> </a:t>
            </a:r>
            <a:r>
              <a:rPr sz="2800" dirty="0"/>
              <a:t>Efficiencies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6741" y="1235738"/>
            <a:ext cx="10451465" cy="46621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00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Portable Runtime</a:t>
            </a:r>
            <a:r>
              <a:rPr sz="2400" b="1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Platform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“Package once,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run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 anywhere”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5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Defacto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runtime model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for higher level</a:t>
            </a:r>
            <a:r>
              <a:rPr sz="2200" b="1" spc="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frameworks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30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The Container Model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“Docker is to apt what apt is to tar” – dependency</a:t>
            </a:r>
            <a:r>
              <a:rPr sz="2200" b="1" spc="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0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Snapshotting,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image format,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Docker Hub, state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management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(volumes</a:t>
            </a:r>
            <a:r>
              <a:rPr sz="2200" b="1" spc="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etc)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5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Scripting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and automation –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express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an environment in a text</a:t>
            </a:r>
            <a:r>
              <a:rPr sz="2200" b="1" spc="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file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5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Predictable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initialization state – predictability vs.</a:t>
            </a:r>
            <a:r>
              <a:rPr sz="2200" b="1" spc="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reconfiguration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30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Continuous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Secure registries,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integration with popular</a:t>
            </a:r>
            <a:r>
              <a:rPr sz="2200" b="1" spc="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tooling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0"/>
              </a:spcBef>
              <a:buClr>
                <a:srgbClr val="AAA9AC"/>
              </a:buClr>
              <a:buSzPct val="88636"/>
              <a:buFont typeface="Arial"/>
              <a:buChar char="–"/>
              <a:tabLst>
                <a:tab pos="515620" algn="l"/>
              </a:tabLst>
            </a:pP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Rapid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improvements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in tooling, monitoring, log integration</a:t>
            </a:r>
            <a:r>
              <a:rPr sz="2200" b="1" spc="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1" y="481076"/>
            <a:ext cx="6711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The </a:t>
            </a:r>
            <a:r>
              <a:rPr sz="2800" spc="-5" dirty="0"/>
              <a:t>Container Stack </a:t>
            </a:r>
            <a:r>
              <a:rPr sz="2800" dirty="0"/>
              <a:t>and </a:t>
            </a:r>
            <a:r>
              <a:rPr sz="2800" spc="-5" dirty="0"/>
              <a:t>Its</a:t>
            </a:r>
            <a:r>
              <a:rPr sz="2800" spc="5" dirty="0"/>
              <a:t> </a:t>
            </a:r>
            <a:r>
              <a:rPr sz="2800" spc="-5" dirty="0"/>
              <a:t>Challenges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5312" y="1195514"/>
            <a:ext cx="10807065" cy="38823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19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I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want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to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run containers. Where do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I</a:t>
            </a:r>
            <a:r>
              <a:rPr sz="2400" b="1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start?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Should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I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run containers alongside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my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other apps or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create a</a:t>
            </a:r>
            <a:r>
              <a:rPr sz="2400" b="1" spc="-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717074"/>
                </a:solidFill>
                <a:latin typeface="Arial"/>
                <a:cs typeface="Arial"/>
              </a:rPr>
              <a:t>silo?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Should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I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be considering bare</a:t>
            </a:r>
            <a:r>
              <a:rPr sz="2400" b="1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metal?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Font typeface="Arial"/>
              <a:buChar char="-"/>
              <a:tabLst>
                <a:tab pos="241300" algn="l"/>
              </a:tabLst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So how many containers should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I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have in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each</a:t>
            </a:r>
            <a:r>
              <a:rPr sz="2400" b="1" spc="-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VM?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85"/>
              </a:spcBef>
              <a:buClr>
                <a:srgbClr val="AAA9AC"/>
              </a:buClr>
              <a:buSzPct val="89583"/>
              <a:buFont typeface="Arial"/>
              <a:buChar char="-"/>
              <a:tabLst>
                <a:tab pos="241300" algn="l"/>
              </a:tabLst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How big should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each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container host be? Impact of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re-configuration?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Font typeface="Arial"/>
              <a:buChar char="-"/>
              <a:tabLst>
                <a:tab pos="241300" algn="l"/>
              </a:tabLst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Which containers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can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be safely co-located with which other</a:t>
            </a:r>
            <a:r>
              <a:rPr sz="2400" b="1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containers?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Font typeface="Arial"/>
              <a:buChar char="-"/>
              <a:tabLst>
                <a:tab pos="241300" algn="l"/>
              </a:tabLst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Which Linux distro do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I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want and how </a:t>
            </a: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to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handle the high patch</a:t>
            </a:r>
            <a:r>
              <a:rPr sz="2400" b="1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cadence?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Font typeface="Arial"/>
              <a:buChar char="-"/>
              <a:tabLst>
                <a:tab pos="241300" algn="l"/>
              </a:tabLst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Who is responsible for infrastructure admin and how does it</a:t>
            </a:r>
            <a:r>
              <a:rPr sz="2400" b="1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integrate?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1" y="481076"/>
            <a:ext cx="6409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So </a:t>
            </a:r>
            <a:r>
              <a:rPr sz="2800" dirty="0"/>
              <a:t>What </a:t>
            </a:r>
            <a:r>
              <a:rPr sz="2800" spc="-5" dirty="0"/>
              <a:t>is VIC </a:t>
            </a:r>
            <a:r>
              <a:rPr sz="2800" dirty="0"/>
              <a:t>and How does </a:t>
            </a:r>
            <a:r>
              <a:rPr sz="2800" spc="-5" dirty="0"/>
              <a:t>it</a:t>
            </a:r>
            <a:r>
              <a:rPr sz="2800" spc="-70" dirty="0"/>
              <a:t> </a:t>
            </a:r>
            <a:r>
              <a:rPr sz="2800" dirty="0"/>
              <a:t>help?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6900" y="1071989"/>
            <a:ext cx="10535920" cy="39027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5"/>
              </a:spcBef>
              <a:buClr>
                <a:srgbClr val="AAA9AC"/>
              </a:buClr>
              <a:buSzPct val="88636"/>
              <a:buFont typeface="Arial"/>
              <a:buChar char="•"/>
              <a:tabLst>
                <a:tab pos="241300" algn="l"/>
              </a:tabLst>
            </a:pP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VIC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brings all of the container workflow efficiencies to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vSphere</a:t>
            </a:r>
            <a:r>
              <a:rPr sz="2200" b="1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infrastructure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9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Control vSphere infrastructure from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Docker client without having any vSphere</a:t>
            </a:r>
            <a:r>
              <a:rPr sz="1800" b="1" spc="7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credentials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60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25" dirty="0">
                <a:solidFill>
                  <a:srgbClr val="717074"/>
                </a:solidFill>
                <a:latin typeface="Arial"/>
                <a:cs typeface="Arial"/>
              </a:rPr>
              <a:t>Treat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VMs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as ephemerally as</a:t>
            </a:r>
            <a:r>
              <a:rPr sz="1800" b="1" spc="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containers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No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more </a:t>
            </a:r>
            <a:r>
              <a:rPr sz="1800" b="1" spc="-30" dirty="0">
                <a:solidFill>
                  <a:srgbClr val="717074"/>
                </a:solidFill>
                <a:latin typeface="Arial"/>
                <a:cs typeface="Arial"/>
              </a:rPr>
              <a:t>OVAs,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VMDKs, </a:t>
            </a:r>
            <a:r>
              <a:rPr sz="1800" b="1" spc="-20" dirty="0">
                <a:solidFill>
                  <a:srgbClr val="717074"/>
                </a:solidFill>
                <a:latin typeface="Arial"/>
                <a:cs typeface="Arial"/>
              </a:rPr>
              <a:t>Templates,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Cloning. Push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/ pull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your state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from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secure</a:t>
            </a:r>
            <a:r>
              <a:rPr sz="1800" b="1" spc="114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registries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AAA9AC"/>
              </a:buClr>
              <a:buFont typeface="Arial"/>
              <a:buChar char="–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AAA9AC"/>
              </a:buClr>
              <a:buSzPct val="88636"/>
              <a:buFont typeface="Arial"/>
              <a:buChar char="•"/>
              <a:tabLst>
                <a:tab pos="241300" algn="l"/>
              </a:tabLst>
            </a:pP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VIC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allows you to </a:t>
            </a:r>
            <a:r>
              <a:rPr sz="2200" b="1" spc="-5" dirty="0">
                <a:solidFill>
                  <a:srgbClr val="717074"/>
                </a:solidFill>
                <a:latin typeface="Arial"/>
                <a:cs typeface="Arial"/>
              </a:rPr>
              <a:t>translate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business value into</a:t>
            </a:r>
            <a:r>
              <a:rPr sz="2200" b="1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17074"/>
                </a:solidFill>
                <a:latin typeface="Arial"/>
                <a:cs typeface="Arial"/>
              </a:rPr>
              <a:t>plumbing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9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Eg.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I need to deploy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Wordpress with</a:t>
            </a:r>
            <a:r>
              <a:rPr sz="1800" b="1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MySQL.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Do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I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want strong isolation between these workloads? Container </a:t>
            </a:r>
            <a:r>
              <a:rPr sz="1800" b="1" i="1" spc="-5" dirty="0">
                <a:solidFill>
                  <a:srgbClr val="717074"/>
                </a:solidFill>
                <a:latin typeface="Arial"/>
                <a:cs typeface="Arial"/>
              </a:rPr>
              <a:t>as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sz="1800" b="1" spc="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VM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610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Do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I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want strong isolation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from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other tenants? Container </a:t>
            </a:r>
            <a:r>
              <a:rPr sz="1800" b="1" i="1" spc="-5" dirty="0">
                <a:solidFill>
                  <a:srgbClr val="717074"/>
                </a:solidFill>
                <a:latin typeface="Arial"/>
                <a:cs typeface="Arial"/>
              </a:rPr>
              <a:t>in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sz="1800" b="1" spc="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VM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AAA9AC"/>
              </a:buClr>
              <a:buFont typeface="Arial"/>
              <a:buChar char="–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AAA9AC"/>
              </a:buClr>
              <a:buSzPct val="90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VIC helps to draw clear lines between admins and</a:t>
            </a:r>
            <a:r>
              <a:rPr sz="2000" b="1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users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7600" y="3094567"/>
            <a:ext cx="6731000" cy="345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36812" y="3124200"/>
            <a:ext cx="66294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6812" y="3124200"/>
            <a:ext cx="6629400" cy="3352800"/>
          </a:xfrm>
          <a:custGeom>
            <a:avLst/>
            <a:gdLst/>
            <a:ahLst/>
            <a:cxnLst/>
            <a:rect l="l" t="t" r="r" b="b"/>
            <a:pathLst>
              <a:path w="6629400" h="3352800">
                <a:moveTo>
                  <a:pt x="0" y="0"/>
                </a:moveTo>
                <a:lnTo>
                  <a:pt x="6629403" y="0"/>
                </a:lnTo>
                <a:lnTo>
                  <a:pt x="6629403" y="3352801"/>
                </a:lnTo>
                <a:lnTo>
                  <a:pt x="0" y="33528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57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6900" y="442976"/>
            <a:ext cx="58439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Revisit: What </a:t>
            </a:r>
            <a:r>
              <a:rPr sz="2800" spc="-5" dirty="0"/>
              <a:t>is </a:t>
            </a:r>
            <a:r>
              <a:rPr sz="2800" dirty="0"/>
              <a:t>a Container</a:t>
            </a:r>
            <a:r>
              <a:rPr sz="2800" spc="-65" dirty="0"/>
              <a:t> </a:t>
            </a:r>
            <a:r>
              <a:rPr sz="2800" dirty="0"/>
              <a:t>Host?</a:t>
            </a:r>
            <a:endParaRPr sz="2800"/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82600" y="3094567"/>
            <a:ext cx="1625600" cy="1248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812" y="3124200"/>
            <a:ext cx="1524000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1812" y="3124200"/>
            <a:ext cx="1524000" cy="1143000"/>
          </a:xfrm>
          <a:prstGeom prst="rect">
            <a:avLst/>
          </a:prstGeom>
          <a:ln w="9525">
            <a:solidFill>
              <a:srgbClr val="357B29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392430" indent="-6985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93812" y="4255820"/>
            <a:ext cx="1448435" cy="528955"/>
          </a:xfrm>
          <a:custGeom>
            <a:avLst/>
            <a:gdLst/>
            <a:ahLst/>
            <a:cxnLst/>
            <a:rect l="l" t="t" r="r" b="b"/>
            <a:pathLst>
              <a:path w="1448435" h="528954">
                <a:moveTo>
                  <a:pt x="127861" y="45059"/>
                </a:moveTo>
                <a:lnTo>
                  <a:pt x="69011" y="45059"/>
                </a:lnTo>
                <a:lnTo>
                  <a:pt x="1393532" y="498182"/>
                </a:lnTo>
                <a:lnTo>
                  <a:pt x="1336433" y="509663"/>
                </a:lnTo>
                <a:lnTo>
                  <a:pt x="1333093" y="514692"/>
                </a:lnTo>
                <a:lnTo>
                  <a:pt x="1335163" y="525005"/>
                </a:lnTo>
                <a:lnTo>
                  <a:pt x="1340192" y="528345"/>
                </a:lnTo>
                <a:lnTo>
                  <a:pt x="1447838" y="506691"/>
                </a:lnTo>
                <a:lnTo>
                  <a:pt x="1424890" y="480161"/>
                </a:lnTo>
                <a:lnTo>
                  <a:pt x="1399705" y="480161"/>
                </a:lnTo>
                <a:lnTo>
                  <a:pt x="127861" y="45059"/>
                </a:lnTo>
                <a:close/>
              </a:path>
              <a:path w="1448435" h="528954">
                <a:moveTo>
                  <a:pt x="1369999" y="423202"/>
                </a:moveTo>
                <a:lnTo>
                  <a:pt x="1362036" y="430085"/>
                </a:lnTo>
                <a:lnTo>
                  <a:pt x="1361605" y="436105"/>
                </a:lnTo>
                <a:lnTo>
                  <a:pt x="1399705" y="480161"/>
                </a:lnTo>
                <a:lnTo>
                  <a:pt x="1424890" y="480161"/>
                </a:lnTo>
                <a:lnTo>
                  <a:pt x="1376006" y="423646"/>
                </a:lnTo>
                <a:lnTo>
                  <a:pt x="1369999" y="423202"/>
                </a:lnTo>
                <a:close/>
              </a:path>
              <a:path w="1448435" h="528954">
                <a:moveTo>
                  <a:pt x="84429" y="0"/>
                </a:moveTo>
                <a:lnTo>
                  <a:pt x="0" y="11379"/>
                </a:lnTo>
                <a:lnTo>
                  <a:pt x="59766" y="72097"/>
                </a:lnTo>
                <a:lnTo>
                  <a:pt x="69011" y="45059"/>
                </a:lnTo>
                <a:lnTo>
                  <a:pt x="127861" y="45059"/>
                </a:lnTo>
                <a:lnTo>
                  <a:pt x="75184" y="27038"/>
                </a:lnTo>
                <a:lnTo>
                  <a:pt x="84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0800" y="3475566"/>
            <a:ext cx="1473200" cy="791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5829" y="3484038"/>
            <a:ext cx="1358900" cy="842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80012" y="3505200"/>
            <a:ext cx="1371600" cy="6858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50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LXC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45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65574" y="3581374"/>
            <a:ext cx="915035" cy="800735"/>
          </a:xfrm>
          <a:custGeom>
            <a:avLst/>
            <a:gdLst/>
            <a:ahLst/>
            <a:cxnLst/>
            <a:rect l="l" t="t" r="r" b="b"/>
            <a:pathLst>
              <a:path w="915035" h="800735">
                <a:moveTo>
                  <a:pt x="40347" y="693369"/>
                </a:moveTo>
                <a:lnTo>
                  <a:pt x="34950" y="696061"/>
                </a:lnTo>
                <a:lnTo>
                  <a:pt x="0" y="800150"/>
                </a:lnTo>
                <a:lnTo>
                  <a:pt x="107823" y="779335"/>
                </a:lnTo>
                <a:lnTo>
                  <a:pt x="111201" y="774344"/>
                </a:lnTo>
                <a:lnTo>
                  <a:pt x="110686" y="771677"/>
                </a:lnTo>
                <a:lnTo>
                  <a:pt x="47015" y="771677"/>
                </a:lnTo>
                <a:lnTo>
                  <a:pt x="63402" y="757339"/>
                </a:lnTo>
                <a:lnTo>
                  <a:pt x="34467" y="757339"/>
                </a:lnTo>
                <a:lnTo>
                  <a:pt x="53009" y="702119"/>
                </a:lnTo>
                <a:lnTo>
                  <a:pt x="50330" y="696722"/>
                </a:lnTo>
                <a:lnTo>
                  <a:pt x="40347" y="693369"/>
                </a:lnTo>
                <a:close/>
              </a:path>
              <a:path w="915035" h="800735">
                <a:moveTo>
                  <a:pt x="104203" y="760628"/>
                </a:moveTo>
                <a:lnTo>
                  <a:pt x="47015" y="771677"/>
                </a:lnTo>
                <a:lnTo>
                  <a:pt x="110686" y="771677"/>
                </a:lnTo>
                <a:lnTo>
                  <a:pt x="109207" y="764006"/>
                </a:lnTo>
                <a:lnTo>
                  <a:pt x="104203" y="760628"/>
                </a:lnTo>
                <a:close/>
              </a:path>
              <a:path w="915035" h="800735">
                <a:moveTo>
                  <a:pt x="904915" y="28473"/>
                </a:moveTo>
                <a:lnTo>
                  <a:pt x="867460" y="28473"/>
                </a:lnTo>
                <a:lnTo>
                  <a:pt x="34467" y="757339"/>
                </a:lnTo>
                <a:lnTo>
                  <a:pt x="63402" y="757339"/>
                </a:lnTo>
                <a:lnTo>
                  <a:pt x="880008" y="42811"/>
                </a:lnTo>
                <a:lnTo>
                  <a:pt x="900101" y="42811"/>
                </a:lnTo>
                <a:lnTo>
                  <a:pt x="904915" y="28473"/>
                </a:lnTo>
                <a:close/>
              </a:path>
              <a:path w="915035" h="800735">
                <a:moveTo>
                  <a:pt x="900101" y="42811"/>
                </a:moveTo>
                <a:lnTo>
                  <a:pt x="880008" y="42811"/>
                </a:lnTo>
                <a:lnTo>
                  <a:pt x="861466" y="98031"/>
                </a:lnTo>
                <a:lnTo>
                  <a:pt x="864146" y="103428"/>
                </a:lnTo>
                <a:lnTo>
                  <a:pt x="874128" y="106781"/>
                </a:lnTo>
                <a:lnTo>
                  <a:pt x="879525" y="104089"/>
                </a:lnTo>
                <a:lnTo>
                  <a:pt x="900101" y="42811"/>
                </a:lnTo>
                <a:close/>
              </a:path>
              <a:path w="915035" h="800735">
                <a:moveTo>
                  <a:pt x="914476" y="0"/>
                </a:moveTo>
                <a:lnTo>
                  <a:pt x="806653" y="20815"/>
                </a:lnTo>
                <a:lnTo>
                  <a:pt x="803275" y="25806"/>
                </a:lnTo>
                <a:lnTo>
                  <a:pt x="805268" y="36144"/>
                </a:lnTo>
                <a:lnTo>
                  <a:pt x="810272" y="39522"/>
                </a:lnTo>
                <a:lnTo>
                  <a:pt x="867460" y="28473"/>
                </a:lnTo>
                <a:lnTo>
                  <a:pt x="904915" y="28473"/>
                </a:lnTo>
                <a:lnTo>
                  <a:pt x="914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51574" y="5212448"/>
            <a:ext cx="768350" cy="655320"/>
          </a:xfrm>
          <a:custGeom>
            <a:avLst/>
            <a:gdLst/>
            <a:ahLst/>
            <a:cxnLst/>
            <a:rect l="l" t="t" r="r" b="b"/>
            <a:pathLst>
              <a:path w="768350" h="655320">
                <a:moveTo>
                  <a:pt x="755865" y="0"/>
                </a:moveTo>
                <a:lnTo>
                  <a:pt x="719480" y="30924"/>
                </a:lnTo>
                <a:lnTo>
                  <a:pt x="731812" y="45440"/>
                </a:lnTo>
                <a:lnTo>
                  <a:pt x="768210" y="14503"/>
                </a:lnTo>
                <a:lnTo>
                  <a:pt x="755865" y="0"/>
                </a:lnTo>
                <a:close/>
              </a:path>
              <a:path w="768350" h="655320">
                <a:moveTo>
                  <a:pt x="675932" y="67945"/>
                </a:moveTo>
                <a:lnTo>
                  <a:pt x="617867" y="117297"/>
                </a:lnTo>
                <a:lnTo>
                  <a:pt x="630212" y="131813"/>
                </a:lnTo>
                <a:lnTo>
                  <a:pt x="688263" y="82461"/>
                </a:lnTo>
                <a:lnTo>
                  <a:pt x="675932" y="67945"/>
                </a:lnTo>
                <a:close/>
              </a:path>
              <a:path w="768350" h="655320">
                <a:moveTo>
                  <a:pt x="574319" y="154305"/>
                </a:moveTo>
                <a:lnTo>
                  <a:pt x="516267" y="203657"/>
                </a:lnTo>
                <a:lnTo>
                  <a:pt x="528599" y="218173"/>
                </a:lnTo>
                <a:lnTo>
                  <a:pt x="586663" y="168821"/>
                </a:lnTo>
                <a:lnTo>
                  <a:pt x="574319" y="154305"/>
                </a:lnTo>
                <a:close/>
              </a:path>
              <a:path w="768350" h="655320">
                <a:moveTo>
                  <a:pt x="472719" y="240665"/>
                </a:moveTo>
                <a:lnTo>
                  <a:pt x="414655" y="290017"/>
                </a:lnTo>
                <a:lnTo>
                  <a:pt x="426999" y="304533"/>
                </a:lnTo>
                <a:lnTo>
                  <a:pt x="485063" y="255181"/>
                </a:lnTo>
                <a:lnTo>
                  <a:pt x="472719" y="240665"/>
                </a:lnTo>
                <a:close/>
              </a:path>
              <a:path w="768350" h="655320">
                <a:moveTo>
                  <a:pt x="371119" y="327037"/>
                </a:moveTo>
                <a:lnTo>
                  <a:pt x="313055" y="376384"/>
                </a:lnTo>
                <a:lnTo>
                  <a:pt x="325399" y="390899"/>
                </a:lnTo>
                <a:lnTo>
                  <a:pt x="383451" y="341553"/>
                </a:lnTo>
                <a:lnTo>
                  <a:pt x="371119" y="327037"/>
                </a:lnTo>
                <a:close/>
              </a:path>
              <a:path w="768350" h="655320">
                <a:moveTo>
                  <a:pt x="269506" y="413397"/>
                </a:moveTo>
                <a:lnTo>
                  <a:pt x="211455" y="462748"/>
                </a:lnTo>
                <a:lnTo>
                  <a:pt x="223786" y="477263"/>
                </a:lnTo>
                <a:lnTo>
                  <a:pt x="281851" y="427913"/>
                </a:lnTo>
                <a:lnTo>
                  <a:pt x="269506" y="413397"/>
                </a:lnTo>
                <a:close/>
              </a:path>
              <a:path w="768350" h="655320">
                <a:moveTo>
                  <a:pt x="41871" y="548787"/>
                </a:moveTo>
                <a:lnTo>
                  <a:pt x="36436" y="551395"/>
                </a:lnTo>
                <a:lnTo>
                  <a:pt x="0" y="654979"/>
                </a:lnTo>
                <a:lnTo>
                  <a:pt x="108102" y="635708"/>
                </a:lnTo>
                <a:lnTo>
                  <a:pt x="111556" y="630762"/>
                </a:lnTo>
                <a:lnTo>
                  <a:pt x="110919" y="627176"/>
                </a:lnTo>
                <a:lnTo>
                  <a:pt x="47421" y="627176"/>
                </a:lnTo>
                <a:lnTo>
                  <a:pt x="64497" y="612661"/>
                </a:lnTo>
                <a:lnTo>
                  <a:pt x="35090" y="612661"/>
                </a:lnTo>
                <a:lnTo>
                  <a:pt x="54406" y="557716"/>
                </a:lnTo>
                <a:lnTo>
                  <a:pt x="51803" y="552278"/>
                </a:lnTo>
                <a:lnTo>
                  <a:pt x="41871" y="548787"/>
                </a:lnTo>
                <a:close/>
              </a:path>
              <a:path w="768350" h="655320">
                <a:moveTo>
                  <a:pt x="104762" y="616954"/>
                </a:moveTo>
                <a:lnTo>
                  <a:pt x="47421" y="627176"/>
                </a:lnTo>
                <a:lnTo>
                  <a:pt x="110919" y="627176"/>
                </a:lnTo>
                <a:lnTo>
                  <a:pt x="109715" y="620403"/>
                </a:lnTo>
                <a:lnTo>
                  <a:pt x="104762" y="616954"/>
                </a:lnTo>
                <a:close/>
              </a:path>
              <a:path w="768350" h="655320">
                <a:moveTo>
                  <a:pt x="66306" y="586126"/>
                </a:moveTo>
                <a:lnTo>
                  <a:pt x="35090" y="612661"/>
                </a:lnTo>
                <a:lnTo>
                  <a:pt x="64497" y="612661"/>
                </a:lnTo>
                <a:lnTo>
                  <a:pt x="78638" y="600641"/>
                </a:lnTo>
                <a:lnTo>
                  <a:pt x="66306" y="586126"/>
                </a:lnTo>
                <a:close/>
              </a:path>
              <a:path w="768350" h="655320">
                <a:moveTo>
                  <a:pt x="167906" y="499761"/>
                </a:moveTo>
                <a:lnTo>
                  <a:pt x="109842" y="549112"/>
                </a:lnTo>
                <a:lnTo>
                  <a:pt x="122186" y="563627"/>
                </a:lnTo>
                <a:lnTo>
                  <a:pt x="180238" y="514277"/>
                </a:lnTo>
                <a:lnTo>
                  <a:pt x="167906" y="499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65574" y="4859566"/>
            <a:ext cx="915035" cy="111125"/>
          </a:xfrm>
          <a:custGeom>
            <a:avLst/>
            <a:gdLst/>
            <a:ahLst/>
            <a:cxnLst/>
            <a:rect l="l" t="t" r="r" b="b"/>
            <a:pathLst>
              <a:path w="915035" h="111125">
                <a:moveTo>
                  <a:pt x="95161" y="1054"/>
                </a:moveTo>
                <a:lnTo>
                  <a:pt x="92570" y="1333"/>
                </a:lnTo>
                <a:lnTo>
                  <a:pt x="0" y="55333"/>
                </a:lnTo>
                <a:lnTo>
                  <a:pt x="94843" y="110667"/>
                </a:lnTo>
                <a:lnTo>
                  <a:pt x="100672" y="109131"/>
                </a:lnTo>
                <a:lnTo>
                  <a:pt x="105981" y="100037"/>
                </a:lnTo>
                <a:lnTo>
                  <a:pt x="104444" y="94208"/>
                </a:lnTo>
                <a:lnTo>
                  <a:pt x="54127" y="64858"/>
                </a:lnTo>
                <a:lnTo>
                  <a:pt x="898150" y="64858"/>
                </a:lnTo>
                <a:lnTo>
                  <a:pt x="914476" y="55333"/>
                </a:lnTo>
                <a:lnTo>
                  <a:pt x="898150" y="45808"/>
                </a:lnTo>
                <a:lnTo>
                  <a:pt x="54127" y="45808"/>
                </a:lnTo>
                <a:lnTo>
                  <a:pt x="104444" y="16459"/>
                </a:lnTo>
                <a:lnTo>
                  <a:pt x="105981" y="10629"/>
                </a:lnTo>
                <a:lnTo>
                  <a:pt x="101993" y="3809"/>
                </a:lnTo>
                <a:lnTo>
                  <a:pt x="99872" y="2298"/>
                </a:lnTo>
                <a:lnTo>
                  <a:pt x="95161" y="1054"/>
                </a:lnTo>
                <a:close/>
              </a:path>
              <a:path w="915035" h="111125">
                <a:moveTo>
                  <a:pt x="898150" y="64858"/>
                </a:moveTo>
                <a:lnTo>
                  <a:pt x="860348" y="64858"/>
                </a:lnTo>
                <a:lnTo>
                  <a:pt x="810031" y="94208"/>
                </a:lnTo>
                <a:lnTo>
                  <a:pt x="808494" y="100037"/>
                </a:lnTo>
                <a:lnTo>
                  <a:pt x="813803" y="109131"/>
                </a:lnTo>
                <a:lnTo>
                  <a:pt x="819632" y="110667"/>
                </a:lnTo>
                <a:lnTo>
                  <a:pt x="898150" y="64858"/>
                </a:lnTo>
                <a:close/>
              </a:path>
              <a:path w="915035" h="111125">
                <a:moveTo>
                  <a:pt x="819632" y="0"/>
                </a:moveTo>
                <a:lnTo>
                  <a:pt x="813803" y="1536"/>
                </a:lnTo>
                <a:lnTo>
                  <a:pt x="808494" y="10629"/>
                </a:lnTo>
                <a:lnTo>
                  <a:pt x="810031" y="16459"/>
                </a:lnTo>
                <a:lnTo>
                  <a:pt x="860348" y="45808"/>
                </a:lnTo>
                <a:lnTo>
                  <a:pt x="898150" y="45808"/>
                </a:lnTo>
                <a:lnTo>
                  <a:pt x="819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65586" y="5181562"/>
            <a:ext cx="915035" cy="915035"/>
          </a:xfrm>
          <a:custGeom>
            <a:avLst/>
            <a:gdLst/>
            <a:ahLst/>
            <a:cxnLst/>
            <a:rect l="l" t="t" r="r" b="b"/>
            <a:pathLst>
              <a:path w="915035" h="915035">
                <a:moveTo>
                  <a:pt x="813117" y="868102"/>
                </a:moveTo>
                <a:lnTo>
                  <a:pt x="807910" y="871139"/>
                </a:lnTo>
                <a:lnTo>
                  <a:pt x="805230" y="881315"/>
                </a:lnTo>
                <a:lnTo>
                  <a:pt x="808266" y="886524"/>
                </a:lnTo>
                <a:lnTo>
                  <a:pt x="914463" y="914468"/>
                </a:lnTo>
                <a:lnTo>
                  <a:pt x="906159" y="882924"/>
                </a:lnTo>
                <a:lnTo>
                  <a:pt x="869442" y="882924"/>
                </a:lnTo>
                <a:lnTo>
                  <a:pt x="813117" y="868102"/>
                </a:lnTo>
                <a:close/>
              </a:path>
              <a:path w="915035" h="915035">
                <a:moveTo>
                  <a:pt x="58483" y="45021"/>
                </a:moveTo>
                <a:lnTo>
                  <a:pt x="31534" y="45021"/>
                </a:lnTo>
                <a:lnTo>
                  <a:pt x="869442" y="882924"/>
                </a:lnTo>
                <a:lnTo>
                  <a:pt x="906159" y="882924"/>
                </a:lnTo>
                <a:lnTo>
                  <a:pt x="902614" y="869454"/>
                </a:lnTo>
                <a:lnTo>
                  <a:pt x="882916" y="869454"/>
                </a:lnTo>
                <a:lnTo>
                  <a:pt x="58483" y="45021"/>
                </a:lnTo>
                <a:close/>
              </a:path>
              <a:path w="915035" h="915035">
                <a:moveTo>
                  <a:pt x="881303" y="805239"/>
                </a:moveTo>
                <a:lnTo>
                  <a:pt x="871131" y="807916"/>
                </a:lnTo>
                <a:lnTo>
                  <a:pt x="868083" y="813126"/>
                </a:lnTo>
                <a:lnTo>
                  <a:pt x="882916" y="869454"/>
                </a:lnTo>
                <a:lnTo>
                  <a:pt x="902614" y="869454"/>
                </a:lnTo>
                <a:lnTo>
                  <a:pt x="886510" y="808278"/>
                </a:lnTo>
                <a:lnTo>
                  <a:pt x="881303" y="805239"/>
                </a:lnTo>
                <a:close/>
              </a:path>
              <a:path w="915035" h="915035">
                <a:moveTo>
                  <a:pt x="0" y="0"/>
                </a:moveTo>
                <a:lnTo>
                  <a:pt x="27939" y="106197"/>
                </a:lnTo>
                <a:lnTo>
                  <a:pt x="33147" y="109232"/>
                </a:lnTo>
                <a:lnTo>
                  <a:pt x="43319" y="106565"/>
                </a:lnTo>
                <a:lnTo>
                  <a:pt x="46367" y="101345"/>
                </a:lnTo>
                <a:lnTo>
                  <a:pt x="31534" y="45021"/>
                </a:lnTo>
                <a:lnTo>
                  <a:pt x="58483" y="45021"/>
                </a:lnTo>
                <a:lnTo>
                  <a:pt x="45008" y="31546"/>
                </a:lnTo>
                <a:lnTo>
                  <a:pt x="108279" y="31546"/>
                </a:lnTo>
                <a:lnTo>
                  <a:pt x="106184" y="27952"/>
                </a:lnTo>
                <a:lnTo>
                  <a:pt x="0" y="0"/>
                </a:lnTo>
                <a:close/>
              </a:path>
              <a:path w="915035" h="915035">
                <a:moveTo>
                  <a:pt x="108279" y="31546"/>
                </a:moveTo>
                <a:lnTo>
                  <a:pt x="45008" y="31546"/>
                </a:lnTo>
                <a:lnTo>
                  <a:pt x="101333" y="46367"/>
                </a:lnTo>
                <a:lnTo>
                  <a:pt x="106540" y="43332"/>
                </a:lnTo>
                <a:lnTo>
                  <a:pt x="109220" y="33159"/>
                </a:lnTo>
                <a:lnTo>
                  <a:pt x="108279" y="315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76974" y="4886058"/>
            <a:ext cx="739140" cy="228600"/>
          </a:xfrm>
          <a:custGeom>
            <a:avLst/>
            <a:gdLst/>
            <a:ahLst/>
            <a:cxnLst/>
            <a:rect l="l" t="t" r="r" b="b"/>
            <a:pathLst>
              <a:path w="739140" h="228600">
                <a:moveTo>
                  <a:pt x="666191" y="191287"/>
                </a:moveTo>
                <a:lnTo>
                  <a:pt x="661428" y="209727"/>
                </a:lnTo>
                <a:lnTo>
                  <a:pt x="734250" y="228561"/>
                </a:lnTo>
                <a:lnTo>
                  <a:pt x="739025" y="210121"/>
                </a:lnTo>
                <a:lnTo>
                  <a:pt x="666191" y="191287"/>
                </a:lnTo>
                <a:close/>
              </a:path>
              <a:path w="739140" h="228600">
                <a:moveTo>
                  <a:pt x="537095" y="157899"/>
                </a:moveTo>
                <a:lnTo>
                  <a:pt x="532320" y="176339"/>
                </a:lnTo>
                <a:lnTo>
                  <a:pt x="606094" y="195414"/>
                </a:lnTo>
                <a:lnTo>
                  <a:pt x="610870" y="176974"/>
                </a:lnTo>
                <a:lnTo>
                  <a:pt x="537095" y="157899"/>
                </a:lnTo>
                <a:close/>
              </a:path>
              <a:path w="739140" h="228600">
                <a:moveTo>
                  <a:pt x="407987" y="124510"/>
                </a:moveTo>
                <a:lnTo>
                  <a:pt x="403225" y="142951"/>
                </a:lnTo>
                <a:lnTo>
                  <a:pt x="476999" y="162026"/>
                </a:lnTo>
                <a:lnTo>
                  <a:pt x="481761" y="143586"/>
                </a:lnTo>
                <a:lnTo>
                  <a:pt x="407987" y="124510"/>
                </a:lnTo>
                <a:close/>
              </a:path>
              <a:path w="739140" h="228600">
                <a:moveTo>
                  <a:pt x="278892" y="91122"/>
                </a:moveTo>
                <a:lnTo>
                  <a:pt x="274116" y="109562"/>
                </a:lnTo>
                <a:lnTo>
                  <a:pt x="347891" y="128638"/>
                </a:lnTo>
                <a:lnTo>
                  <a:pt x="352666" y="110197"/>
                </a:lnTo>
                <a:lnTo>
                  <a:pt x="278892" y="91122"/>
                </a:lnTo>
                <a:close/>
              </a:path>
              <a:path w="739140" h="228600">
                <a:moveTo>
                  <a:pt x="149783" y="57734"/>
                </a:moveTo>
                <a:lnTo>
                  <a:pt x="145021" y="76174"/>
                </a:lnTo>
                <a:lnTo>
                  <a:pt x="218795" y="95249"/>
                </a:lnTo>
                <a:lnTo>
                  <a:pt x="223558" y="76809"/>
                </a:lnTo>
                <a:lnTo>
                  <a:pt x="149783" y="57734"/>
                </a:lnTo>
                <a:close/>
              </a:path>
              <a:path w="739140" h="228600">
                <a:moveTo>
                  <a:pt x="103162" y="0"/>
                </a:moveTo>
                <a:lnTo>
                  <a:pt x="101879" y="88"/>
                </a:lnTo>
                <a:lnTo>
                  <a:pt x="0" y="28828"/>
                </a:lnTo>
                <a:lnTo>
                  <a:pt x="77965" y="106146"/>
                </a:lnTo>
                <a:lnTo>
                  <a:pt x="83997" y="106121"/>
                </a:lnTo>
                <a:lnTo>
                  <a:pt x="91401" y="98653"/>
                </a:lnTo>
                <a:lnTo>
                  <a:pt x="91376" y="92621"/>
                </a:lnTo>
                <a:lnTo>
                  <a:pt x="50025" y="51612"/>
                </a:lnTo>
                <a:lnTo>
                  <a:pt x="92341" y="51612"/>
                </a:lnTo>
                <a:lnTo>
                  <a:pt x="94462" y="43421"/>
                </a:lnTo>
                <a:lnTo>
                  <a:pt x="54787" y="33159"/>
                </a:lnTo>
                <a:lnTo>
                  <a:pt x="110845" y="17348"/>
                </a:lnTo>
                <a:lnTo>
                  <a:pt x="113792" y="12090"/>
                </a:lnTo>
                <a:lnTo>
                  <a:pt x="111290" y="3225"/>
                </a:lnTo>
                <a:lnTo>
                  <a:pt x="108064" y="622"/>
                </a:lnTo>
                <a:lnTo>
                  <a:pt x="103162" y="0"/>
                </a:lnTo>
                <a:close/>
              </a:path>
              <a:path w="739140" h="228600">
                <a:moveTo>
                  <a:pt x="92341" y="51612"/>
                </a:moveTo>
                <a:lnTo>
                  <a:pt x="50025" y="51612"/>
                </a:lnTo>
                <a:lnTo>
                  <a:pt x="89687" y="61861"/>
                </a:lnTo>
                <a:lnTo>
                  <a:pt x="92341" y="5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51586" y="3581362"/>
            <a:ext cx="871855" cy="1452880"/>
          </a:xfrm>
          <a:custGeom>
            <a:avLst/>
            <a:gdLst/>
            <a:ahLst/>
            <a:cxnLst/>
            <a:rect l="l" t="t" r="r" b="b"/>
            <a:pathLst>
              <a:path w="871854" h="1452879">
                <a:moveTo>
                  <a:pt x="837615" y="1385646"/>
                </a:moveTo>
                <a:lnTo>
                  <a:pt x="821258" y="1395399"/>
                </a:lnTo>
                <a:lnTo>
                  <a:pt x="855446" y="1452714"/>
                </a:lnTo>
                <a:lnTo>
                  <a:pt x="871804" y="1442961"/>
                </a:lnTo>
                <a:lnTo>
                  <a:pt x="837615" y="1385646"/>
                </a:lnTo>
                <a:close/>
              </a:path>
              <a:path w="871854" h="1452879">
                <a:moveTo>
                  <a:pt x="769302" y="1271117"/>
                </a:moveTo>
                <a:lnTo>
                  <a:pt x="752944" y="1280883"/>
                </a:lnTo>
                <a:lnTo>
                  <a:pt x="791984" y="1346327"/>
                </a:lnTo>
                <a:lnTo>
                  <a:pt x="808342" y="1336560"/>
                </a:lnTo>
                <a:lnTo>
                  <a:pt x="769302" y="1271117"/>
                </a:lnTo>
                <a:close/>
              </a:path>
              <a:path w="871854" h="1452879">
                <a:moveTo>
                  <a:pt x="700989" y="1156601"/>
                </a:moveTo>
                <a:lnTo>
                  <a:pt x="684631" y="1166355"/>
                </a:lnTo>
                <a:lnTo>
                  <a:pt x="723671" y="1231798"/>
                </a:lnTo>
                <a:lnTo>
                  <a:pt x="740028" y="1222044"/>
                </a:lnTo>
                <a:lnTo>
                  <a:pt x="700989" y="1156601"/>
                </a:lnTo>
                <a:close/>
              </a:path>
              <a:path w="871854" h="1452879">
                <a:moveTo>
                  <a:pt x="632675" y="1042073"/>
                </a:moveTo>
                <a:lnTo>
                  <a:pt x="616318" y="1051839"/>
                </a:lnTo>
                <a:lnTo>
                  <a:pt x="655358" y="1117269"/>
                </a:lnTo>
                <a:lnTo>
                  <a:pt x="671715" y="1107516"/>
                </a:lnTo>
                <a:lnTo>
                  <a:pt x="632675" y="1042073"/>
                </a:lnTo>
                <a:close/>
              </a:path>
              <a:path w="871854" h="1452879">
                <a:moveTo>
                  <a:pt x="564375" y="927544"/>
                </a:moveTo>
                <a:lnTo>
                  <a:pt x="548004" y="937310"/>
                </a:lnTo>
                <a:lnTo>
                  <a:pt x="587044" y="1002753"/>
                </a:lnTo>
                <a:lnTo>
                  <a:pt x="603402" y="993000"/>
                </a:lnTo>
                <a:lnTo>
                  <a:pt x="564375" y="927544"/>
                </a:lnTo>
                <a:close/>
              </a:path>
              <a:path w="871854" h="1452879">
                <a:moveTo>
                  <a:pt x="496061" y="813028"/>
                </a:moveTo>
                <a:lnTo>
                  <a:pt x="479691" y="822782"/>
                </a:lnTo>
                <a:lnTo>
                  <a:pt x="518731" y="888225"/>
                </a:lnTo>
                <a:lnTo>
                  <a:pt x="535089" y="878471"/>
                </a:lnTo>
                <a:lnTo>
                  <a:pt x="496061" y="813028"/>
                </a:lnTo>
                <a:close/>
              </a:path>
              <a:path w="871854" h="1452879">
                <a:moveTo>
                  <a:pt x="427748" y="698500"/>
                </a:moveTo>
                <a:lnTo>
                  <a:pt x="411378" y="708266"/>
                </a:lnTo>
                <a:lnTo>
                  <a:pt x="450418" y="773709"/>
                </a:lnTo>
                <a:lnTo>
                  <a:pt x="466775" y="763943"/>
                </a:lnTo>
                <a:lnTo>
                  <a:pt x="427748" y="698500"/>
                </a:lnTo>
                <a:close/>
              </a:path>
              <a:path w="871854" h="1452879">
                <a:moveTo>
                  <a:pt x="359435" y="583984"/>
                </a:moveTo>
                <a:lnTo>
                  <a:pt x="343077" y="593737"/>
                </a:lnTo>
                <a:lnTo>
                  <a:pt x="382104" y="659180"/>
                </a:lnTo>
                <a:lnTo>
                  <a:pt x="398475" y="649427"/>
                </a:lnTo>
                <a:lnTo>
                  <a:pt x="359435" y="583984"/>
                </a:lnTo>
                <a:close/>
              </a:path>
              <a:path w="871854" h="1452879">
                <a:moveTo>
                  <a:pt x="291122" y="469455"/>
                </a:moveTo>
                <a:lnTo>
                  <a:pt x="274764" y="479221"/>
                </a:lnTo>
                <a:lnTo>
                  <a:pt x="313791" y="544652"/>
                </a:lnTo>
                <a:lnTo>
                  <a:pt x="330161" y="534898"/>
                </a:lnTo>
                <a:lnTo>
                  <a:pt x="291122" y="469455"/>
                </a:lnTo>
                <a:close/>
              </a:path>
              <a:path w="871854" h="1452879">
                <a:moveTo>
                  <a:pt x="222808" y="354939"/>
                </a:moveTo>
                <a:lnTo>
                  <a:pt x="206451" y="364693"/>
                </a:lnTo>
                <a:lnTo>
                  <a:pt x="245478" y="430136"/>
                </a:lnTo>
                <a:lnTo>
                  <a:pt x="261848" y="420369"/>
                </a:lnTo>
                <a:lnTo>
                  <a:pt x="222808" y="354939"/>
                </a:lnTo>
                <a:close/>
              </a:path>
              <a:path w="871854" h="1452879">
                <a:moveTo>
                  <a:pt x="154495" y="240410"/>
                </a:moveTo>
                <a:lnTo>
                  <a:pt x="138137" y="250164"/>
                </a:lnTo>
                <a:lnTo>
                  <a:pt x="177164" y="315607"/>
                </a:lnTo>
                <a:lnTo>
                  <a:pt x="193535" y="305854"/>
                </a:lnTo>
                <a:lnTo>
                  <a:pt x="154495" y="240410"/>
                </a:lnTo>
                <a:close/>
              </a:path>
              <a:path w="871854" h="1452879">
                <a:moveTo>
                  <a:pt x="86182" y="125882"/>
                </a:moveTo>
                <a:lnTo>
                  <a:pt x="69824" y="135648"/>
                </a:lnTo>
                <a:lnTo>
                  <a:pt x="108864" y="201091"/>
                </a:lnTo>
                <a:lnTo>
                  <a:pt x="125221" y="191325"/>
                </a:lnTo>
                <a:lnTo>
                  <a:pt x="86182" y="125882"/>
                </a:lnTo>
                <a:close/>
              </a:path>
              <a:path w="871854" h="1452879">
                <a:moveTo>
                  <a:pt x="0" y="0"/>
                </a:moveTo>
                <a:lnTo>
                  <a:pt x="1079" y="109804"/>
                </a:lnTo>
                <a:lnTo>
                  <a:pt x="5384" y="114020"/>
                </a:lnTo>
                <a:lnTo>
                  <a:pt x="15900" y="113918"/>
                </a:lnTo>
                <a:lnTo>
                  <a:pt x="20129" y="109613"/>
                </a:lnTo>
                <a:lnTo>
                  <a:pt x="19557" y="51371"/>
                </a:lnTo>
                <a:lnTo>
                  <a:pt x="41733" y="51371"/>
                </a:lnTo>
                <a:lnTo>
                  <a:pt x="35915" y="41617"/>
                </a:lnTo>
                <a:lnTo>
                  <a:pt x="75314" y="41617"/>
                </a:lnTo>
                <a:lnTo>
                  <a:pt x="0" y="0"/>
                </a:lnTo>
                <a:close/>
              </a:path>
              <a:path w="871854" h="1452879">
                <a:moveTo>
                  <a:pt x="41733" y="51371"/>
                </a:moveTo>
                <a:lnTo>
                  <a:pt x="19557" y="51371"/>
                </a:lnTo>
                <a:lnTo>
                  <a:pt x="40551" y="86563"/>
                </a:lnTo>
                <a:lnTo>
                  <a:pt x="56908" y="76809"/>
                </a:lnTo>
                <a:lnTo>
                  <a:pt x="41733" y="51371"/>
                </a:lnTo>
                <a:close/>
              </a:path>
              <a:path w="871854" h="1452879">
                <a:moveTo>
                  <a:pt x="75314" y="41617"/>
                </a:moveTo>
                <a:lnTo>
                  <a:pt x="35915" y="41617"/>
                </a:lnTo>
                <a:lnTo>
                  <a:pt x="86893" y="69786"/>
                </a:lnTo>
                <a:lnTo>
                  <a:pt x="92684" y="68122"/>
                </a:lnTo>
                <a:lnTo>
                  <a:pt x="97777" y="58915"/>
                </a:lnTo>
                <a:lnTo>
                  <a:pt x="96113" y="53111"/>
                </a:lnTo>
                <a:lnTo>
                  <a:pt x="75314" y="41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2400" y="4313766"/>
            <a:ext cx="1625600" cy="944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50629" y="4432296"/>
            <a:ext cx="1104899" cy="7662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378460" marR="370205" indent="61594">
              <a:lnSpc>
                <a:spcPts val="1900"/>
              </a:lnSpc>
              <a:spcBef>
                <a:spcPts val="142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Docker 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30800" y="4542366"/>
            <a:ext cx="1498600" cy="791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98529" y="4690529"/>
            <a:ext cx="1358900" cy="571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80012" y="4572000"/>
            <a:ext cx="1397000" cy="6858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5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30800" y="5532966"/>
            <a:ext cx="1498600" cy="791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98529" y="5681133"/>
            <a:ext cx="1358900" cy="5714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80012" y="5562600"/>
            <a:ext cx="1397000" cy="6858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5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64400" y="5532966"/>
            <a:ext cx="1549400" cy="791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85570" y="5672665"/>
            <a:ext cx="1507070" cy="6815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13612" y="5562600"/>
            <a:ext cx="1447800" cy="685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13612" y="5676900"/>
            <a:ext cx="1447800" cy="114300"/>
          </a:xfrm>
          <a:custGeom>
            <a:avLst/>
            <a:gdLst/>
            <a:ahLst/>
            <a:cxnLst/>
            <a:rect l="l" t="t" r="r" b="b"/>
            <a:pathLst>
              <a:path w="1447800" h="114300">
                <a:moveTo>
                  <a:pt x="1447800" y="0"/>
                </a:moveTo>
                <a:lnTo>
                  <a:pt x="1415255" y="33989"/>
                </a:lnTo>
                <a:lnTo>
                  <a:pt x="1360430" y="54482"/>
                </a:lnTo>
                <a:lnTo>
                  <a:pt x="1282497" y="72705"/>
                </a:lnTo>
                <a:lnTo>
                  <a:pt x="1235775" y="80822"/>
                </a:lnTo>
                <a:lnTo>
                  <a:pt x="1184368" y="88199"/>
                </a:lnTo>
                <a:lnTo>
                  <a:pt x="1128640" y="94779"/>
                </a:lnTo>
                <a:lnTo>
                  <a:pt x="1068954" y="100504"/>
                </a:lnTo>
                <a:lnTo>
                  <a:pt x="1005675" y="105317"/>
                </a:lnTo>
                <a:lnTo>
                  <a:pt x="939166" y="109161"/>
                </a:lnTo>
                <a:lnTo>
                  <a:pt x="869791" y="111977"/>
                </a:lnTo>
                <a:lnTo>
                  <a:pt x="797915" y="113709"/>
                </a:lnTo>
                <a:lnTo>
                  <a:pt x="723900" y="114300"/>
                </a:lnTo>
                <a:lnTo>
                  <a:pt x="649885" y="113709"/>
                </a:lnTo>
                <a:lnTo>
                  <a:pt x="578009" y="111977"/>
                </a:lnTo>
                <a:lnTo>
                  <a:pt x="508634" y="109161"/>
                </a:lnTo>
                <a:lnTo>
                  <a:pt x="442125" y="105317"/>
                </a:lnTo>
                <a:lnTo>
                  <a:pt x="378846" y="100504"/>
                </a:lnTo>
                <a:lnTo>
                  <a:pt x="319160" y="94779"/>
                </a:lnTo>
                <a:lnTo>
                  <a:pt x="263432" y="88199"/>
                </a:lnTo>
                <a:lnTo>
                  <a:pt x="212025" y="80822"/>
                </a:lnTo>
                <a:lnTo>
                  <a:pt x="165303" y="72705"/>
                </a:lnTo>
                <a:lnTo>
                  <a:pt x="123630" y="63906"/>
                </a:lnTo>
                <a:lnTo>
                  <a:pt x="56887" y="44490"/>
                </a:lnTo>
                <a:lnTo>
                  <a:pt x="14707" y="23035"/>
                </a:lnTo>
                <a:lnTo>
                  <a:pt x="3737" y="11686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13612" y="55626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0" y="114300"/>
                </a:moveTo>
                <a:lnTo>
                  <a:pt x="32545" y="80310"/>
                </a:lnTo>
                <a:lnTo>
                  <a:pt x="87370" y="59817"/>
                </a:lnTo>
                <a:lnTo>
                  <a:pt x="165303" y="41594"/>
                </a:lnTo>
                <a:lnTo>
                  <a:pt x="212025" y="33477"/>
                </a:lnTo>
                <a:lnTo>
                  <a:pt x="263432" y="26100"/>
                </a:lnTo>
                <a:lnTo>
                  <a:pt x="319160" y="19520"/>
                </a:lnTo>
                <a:lnTo>
                  <a:pt x="378846" y="13795"/>
                </a:lnTo>
                <a:lnTo>
                  <a:pt x="442125" y="8982"/>
                </a:lnTo>
                <a:lnTo>
                  <a:pt x="508634" y="5138"/>
                </a:lnTo>
                <a:lnTo>
                  <a:pt x="578009" y="2322"/>
                </a:lnTo>
                <a:lnTo>
                  <a:pt x="649885" y="590"/>
                </a:lnTo>
                <a:lnTo>
                  <a:pt x="723900" y="0"/>
                </a:lnTo>
                <a:lnTo>
                  <a:pt x="797915" y="590"/>
                </a:lnTo>
                <a:lnTo>
                  <a:pt x="869791" y="2322"/>
                </a:lnTo>
                <a:lnTo>
                  <a:pt x="939166" y="5138"/>
                </a:lnTo>
                <a:lnTo>
                  <a:pt x="1005675" y="8982"/>
                </a:lnTo>
                <a:lnTo>
                  <a:pt x="1068954" y="13795"/>
                </a:lnTo>
                <a:lnTo>
                  <a:pt x="1128640" y="19520"/>
                </a:lnTo>
                <a:lnTo>
                  <a:pt x="1184368" y="26100"/>
                </a:lnTo>
                <a:lnTo>
                  <a:pt x="1235775" y="33477"/>
                </a:lnTo>
                <a:lnTo>
                  <a:pt x="1282497" y="41594"/>
                </a:lnTo>
                <a:lnTo>
                  <a:pt x="1324170" y="50393"/>
                </a:lnTo>
                <a:lnTo>
                  <a:pt x="1390913" y="69809"/>
                </a:lnTo>
                <a:lnTo>
                  <a:pt x="1433093" y="91264"/>
                </a:lnTo>
                <a:lnTo>
                  <a:pt x="1447800" y="114300"/>
                </a:lnTo>
                <a:lnTo>
                  <a:pt x="1447800" y="571500"/>
                </a:lnTo>
                <a:lnTo>
                  <a:pt x="1415255" y="605489"/>
                </a:lnTo>
                <a:lnTo>
                  <a:pt x="1360430" y="625982"/>
                </a:lnTo>
                <a:lnTo>
                  <a:pt x="1282497" y="644205"/>
                </a:lnTo>
                <a:lnTo>
                  <a:pt x="1235775" y="652322"/>
                </a:lnTo>
                <a:lnTo>
                  <a:pt x="1184368" y="659699"/>
                </a:lnTo>
                <a:lnTo>
                  <a:pt x="1128640" y="666279"/>
                </a:lnTo>
                <a:lnTo>
                  <a:pt x="1068954" y="672004"/>
                </a:lnTo>
                <a:lnTo>
                  <a:pt x="1005675" y="676818"/>
                </a:lnTo>
                <a:lnTo>
                  <a:pt x="939166" y="680661"/>
                </a:lnTo>
                <a:lnTo>
                  <a:pt x="869791" y="683478"/>
                </a:lnTo>
                <a:lnTo>
                  <a:pt x="797915" y="685210"/>
                </a:lnTo>
                <a:lnTo>
                  <a:pt x="723900" y="685800"/>
                </a:lnTo>
                <a:lnTo>
                  <a:pt x="649885" y="685210"/>
                </a:lnTo>
                <a:lnTo>
                  <a:pt x="578009" y="683478"/>
                </a:lnTo>
                <a:lnTo>
                  <a:pt x="508634" y="680661"/>
                </a:lnTo>
                <a:lnTo>
                  <a:pt x="442125" y="676818"/>
                </a:lnTo>
                <a:lnTo>
                  <a:pt x="378846" y="672004"/>
                </a:lnTo>
                <a:lnTo>
                  <a:pt x="319160" y="666279"/>
                </a:lnTo>
                <a:lnTo>
                  <a:pt x="263432" y="659699"/>
                </a:lnTo>
                <a:lnTo>
                  <a:pt x="212025" y="652322"/>
                </a:lnTo>
                <a:lnTo>
                  <a:pt x="165303" y="644205"/>
                </a:lnTo>
                <a:lnTo>
                  <a:pt x="123630" y="635406"/>
                </a:lnTo>
                <a:lnTo>
                  <a:pt x="56887" y="615991"/>
                </a:lnTo>
                <a:lnTo>
                  <a:pt x="14707" y="594535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97200" y="3170767"/>
            <a:ext cx="1092200" cy="10202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73970" y="3365496"/>
            <a:ext cx="338667" cy="664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46412" y="32004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790727" y="391591"/>
                </a:moveTo>
                <a:lnTo>
                  <a:pt x="790727" y="522808"/>
                </a:lnTo>
                <a:lnTo>
                  <a:pt x="990600" y="457200"/>
                </a:lnTo>
                <a:lnTo>
                  <a:pt x="790727" y="391591"/>
                </a:lnTo>
                <a:close/>
              </a:path>
              <a:path w="990600" h="914400">
                <a:moveTo>
                  <a:pt x="566381" y="729907"/>
                </a:moveTo>
                <a:lnTo>
                  <a:pt x="424218" y="729907"/>
                </a:lnTo>
                <a:lnTo>
                  <a:pt x="495300" y="914400"/>
                </a:lnTo>
                <a:lnTo>
                  <a:pt x="566381" y="729907"/>
                </a:lnTo>
                <a:close/>
              </a:path>
              <a:path w="990600" h="914400">
                <a:moveTo>
                  <a:pt x="236156" y="603631"/>
                </a:moveTo>
                <a:lnTo>
                  <a:pt x="145059" y="780453"/>
                </a:lnTo>
                <a:lnTo>
                  <a:pt x="336676" y="696417"/>
                </a:lnTo>
                <a:lnTo>
                  <a:pt x="236156" y="603631"/>
                </a:lnTo>
                <a:close/>
              </a:path>
              <a:path w="990600" h="914400">
                <a:moveTo>
                  <a:pt x="754443" y="603631"/>
                </a:moveTo>
                <a:lnTo>
                  <a:pt x="653923" y="696417"/>
                </a:lnTo>
                <a:lnTo>
                  <a:pt x="845489" y="780453"/>
                </a:lnTo>
                <a:lnTo>
                  <a:pt x="754443" y="603631"/>
                </a:lnTo>
                <a:close/>
              </a:path>
              <a:path w="990600" h="914400">
                <a:moveTo>
                  <a:pt x="495300" y="228600"/>
                </a:moveTo>
                <a:lnTo>
                  <a:pt x="445388" y="233244"/>
                </a:lnTo>
                <a:lnTo>
                  <a:pt x="398901" y="246564"/>
                </a:lnTo>
                <a:lnTo>
                  <a:pt x="356834" y="267641"/>
                </a:lnTo>
                <a:lnTo>
                  <a:pt x="320182" y="295555"/>
                </a:lnTo>
                <a:lnTo>
                  <a:pt x="289943" y="329388"/>
                </a:lnTo>
                <a:lnTo>
                  <a:pt x="267110" y="368219"/>
                </a:lnTo>
                <a:lnTo>
                  <a:pt x="252681" y="411129"/>
                </a:lnTo>
                <a:lnTo>
                  <a:pt x="247650" y="457200"/>
                </a:lnTo>
                <a:lnTo>
                  <a:pt x="252681" y="503270"/>
                </a:lnTo>
                <a:lnTo>
                  <a:pt x="267110" y="546180"/>
                </a:lnTo>
                <a:lnTo>
                  <a:pt x="289943" y="585011"/>
                </a:lnTo>
                <a:lnTo>
                  <a:pt x="320182" y="618844"/>
                </a:lnTo>
                <a:lnTo>
                  <a:pt x="356834" y="646758"/>
                </a:lnTo>
                <a:lnTo>
                  <a:pt x="398901" y="667835"/>
                </a:lnTo>
                <a:lnTo>
                  <a:pt x="445388" y="681155"/>
                </a:lnTo>
                <a:lnTo>
                  <a:pt x="495300" y="685800"/>
                </a:lnTo>
                <a:lnTo>
                  <a:pt x="545211" y="681155"/>
                </a:lnTo>
                <a:lnTo>
                  <a:pt x="591698" y="667835"/>
                </a:lnTo>
                <a:lnTo>
                  <a:pt x="633765" y="646758"/>
                </a:lnTo>
                <a:lnTo>
                  <a:pt x="670417" y="618844"/>
                </a:lnTo>
                <a:lnTo>
                  <a:pt x="700656" y="585011"/>
                </a:lnTo>
                <a:lnTo>
                  <a:pt x="723489" y="546180"/>
                </a:lnTo>
                <a:lnTo>
                  <a:pt x="737918" y="503270"/>
                </a:lnTo>
                <a:lnTo>
                  <a:pt x="742950" y="457200"/>
                </a:lnTo>
                <a:lnTo>
                  <a:pt x="737918" y="411129"/>
                </a:lnTo>
                <a:lnTo>
                  <a:pt x="723489" y="368219"/>
                </a:lnTo>
                <a:lnTo>
                  <a:pt x="700656" y="329388"/>
                </a:lnTo>
                <a:lnTo>
                  <a:pt x="670417" y="295555"/>
                </a:lnTo>
                <a:lnTo>
                  <a:pt x="633765" y="267641"/>
                </a:lnTo>
                <a:lnTo>
                  <a:pt x="591698" y="246564"/>
                </a:lnTo>
                <a:lnTo>
                  <a:pt x="545211" y="233244"/>
                </a:lnTo>
                <a:lnTo>
                  <a:pt x="495300" y="228600"/>
                </a:lnTo>
                <a:close/>
              </a:path>
              <a:path w="990600" h="914400">
                <a:moveTo>
                  <a:pt x="199872" y="391591"/>
                </a:moveTo>
                <a:lnTo>
                  <a:pt x="0" y="457200"/>
                </a:lnTo>
                <a:lnTo>
                  <a:pt x="199872" y="522808"/>
                </a:lnTo>
                <a:lnTo>
                  <a:pt x="199872" y="391591"/>
                </a:lnTo>
                <a:close/>
              </a:path>
              <a:path w="990600" h="914400">
                <a:moveTo>
                  <a:pt x="145059" y="133896"/>
                </a:moveTo>
                <a:lnTo>
                  <a:pt x="236156" y="310769"/>
                </a:lnTo>
                <a:lnTo>
                  <a:pt x="336676" y="217982"/>
                </a:lnTo>
                <a:lnTo>
                  <a:pt x="145059" y="133896"/>
                </a:lnTo>
                <a:close/>
              </a:path>
              <a:path w="990600" h="914400">
                <a:moveTo>
                  <a:pt x="845489" y="133896"/>
                </a:moveTo>
                <a:lnTo>
                  <a:pt x="653923" y="217982"/>
                </a:lnTo>
                <a:lnTo>
                  <a:pt x="754443" y="310769"/>
                </a:lnTo>
                <a:lnTo>
                  <a:pt x="845489" y="133896"/>
                </a:lnTo>
                <a:close/>
              </a:path>
              <a:path w="990600" h="914400">
                <a:moveTo>
                  <a:pt x="495300" y="0"/>
                </a:moveTo>
                <a:lnTo>
                  <a:pt x="424218" y="184505"/>
                </a:lnTo>
                <a:lnTo>
                  <a:pt x="566381" y="184505"/>
                </a:lnTo>
                <a:lnTo>
                  <a:pt x="495300" y="0"/>
                </a:lnTo>
                <a:close/>
              </a:path>
            </a:pathLst>
          </a:custGeom>
          <a:solidFill>
            <a:srgbClr val="267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37139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199874" y="65612"/>
                </a:moveTo>
                <a:lnTo>
                  <a:pt x="0" y="131224"/>
                </a:lnTo>
                <a:lnTo>
                  <a:pt x="0" y="0"/>
                </a:lnTo>
                <a:lnTo>
                  <a:pt x="199874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00341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0"/>
                </a:moveTo>
                <a:lnTo>
                  <a:pt x="100521" y="176873"/>
                </a:lnTo>
                <a:lnTo>
                  <a:pt x="0" y="84085"/>
                </a:lnTo>
                <a:lnTo>
                  <a:pt x="191566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70632" y="3200400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0"/>
                </a:moveTo>
                <a:lnTo>
                  <a:pt x="142160" y="184499"/>
                </a:lnTo>
                <a:lnTo>
                  <a:pt x="0" y="184499"/>
                </a:lnTo>
                <a:lnTo>
                  <a:pt x="7108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91470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0"/>
                </a:moveTo>
                <a:lnTo>
                  <a:pt x="191613" y="84085"/>
                </a:lnTo>
                <a:lnTo>
                  <a:pt x="91092" y="17687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46412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0" y="65612"/>
                </a:moveTo>
                <a:lnTo>
                  <a:pt x="199874" y="0"/>
                </a:lnTo>
                <a:lnTo>
                  <a:pt x="199874" y="131224"/>
                </a:lnTo>
                <a:lnTo>
                  <a:pt x="0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91470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176830"/>
                </a:moveTo>
                <a:lnTo>
                  <a:pt x="91092" y="0"/>
                </a:lnTo>
                <a:lnTo>
                  <a:pt x="191613" y="92788"/>
                </a:lnTo>
                <a:lnTo>
                  <a:pt x="0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70632" y="3930301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184499"/>
                </a:moveTo>
                <a:lnTo>
                  <a:pt x="0" y="0"/>
                </a:lnTo>
                <a:lnTo>
                  <a:pt x="142160" y="0"/>
                </a:lnTo>
                <a:lnTo>
                  <a:pt x="71080" y="184499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00341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176830"/>
                </a:moveTo>
                <a:lnTo>
                  <a:pt x="0" y="92788"/>
                </a:lnTo>
                <a:lnTo>
                  <a:pt x="100521" y="0"/>
                </a:lnTo>
                <a:lnTo>
                  <a:pt x="191566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94062" y="3429000"/>
            <a:ext cx="495300" cy="457200"/>
          </a:xfrm>
          <a:custGeom>
            <a:avLst/>
            <a:gdLst/>
            <a:ahLst/>
            <a:cxnLst/>
            <a:rect l="l" t="t" r="r" b="b"/>
            <a:pathLst>
              <a:path w="495300" h="457200">
                <a:moveTo>
                  <a:pt x="0" y="228600"/>
                </a:moveTo>
                <a:lnTo>
                  <a:pt x="5031" y="182529"/>
                </a:lnTo>
                <a:lnTo>
                  <a:pt x="19461" y="139618"/>
                </a:lnTo>
                <a:lnTo>
                  <a:pt x="42294" y="100787"/>
                </a:lnTo>
                <a:lnTo>
                  <a:pt x="72535" y="66955"/>
                </a:lnTo>
                <a:lnTo>
                  <a:pt x="109186" y="39041"/>
                </a:lnTo>
                <a:lnTo>
                  <a:pt x="151253" y="17964"/>
                </a:lnTo>
                <a:lnTo>
                  <a:pt x="197740" y="4644"/>
                </a:lnTo>
                <a:lnTo>
                  <a:pt x="247650" y="0"/>
                </a:lnTo>
                <a:lnTo>
                  <a:pt x="297560" y="4644"/>
                </a:lnTo>
                <a:lnTo>
                  <a:pt x="344046" y="17964"/>
                </a:lnTo>
                <a:lnTo>
                  <a:pt x="386113" y="39041"/>
                </a:lnTo>
                <a:lnTo>
                  <a:pt x="422765" y="66955"/>
                </a:lnTo>
                <a:lnTo>
                  <a:pt x="453005" y="100787"/>
                </a:lnTo>
                <a:lnTo>
                  <a:pt x="475838" y="139618"/>
                </a:lnTo>
                <a:lnTo>
                  <a:pt x="490268" y="182529"/>
                </a:lnTo>
                <a:lnTo>
                  <a:pt x="495300" y="228600"/>
                </a:lnTo>
                <a:lnTo>
                  <a:pt x="490268" y="274670"/>
                </a:lnTo>
                <a:lnTo>
                  <a:pt x="475838" y="317581"/>
                </a:lnTo>
                <a:lnTo>
                  <a:pt x="453005" y="356412"/>
                </a:lnTo>
                <a:lnTo>
                  <a:pt x="422765" y="390244"/>
                </a:lnTo>
                <a:lnTo>
                  <a:pt x="386113" y="418158"/>
                </a:lnTo>
                <a:lnTo>
                  <a:pt x="344046" y="439235"/>
                </a:lnTo>
                <a:lnTo>
                  <a:pt x="297560" y="452555"/>
                </a:lnTo>
                <a:lnTo>
                  <a:pt x="247650" y="457200"/>
                </a:lnTo>
                <a:lnTo>
                  <a:pt x="197740" y="452555"/>
                </a:lnTo>
                <a:lnTo>
                  <a:pt x="151253" y="439235"/>
                </a:lnTo>
                <a:lnTo>
                  <a:pt x="109186" y="418158"/>
                </a:lnTo>
                <a:lnTo>
                  <a:pt x="72535" y="390244"/>
                </a:lnTo>
                <a:lnTo>
                  <a:pt x="42294" y="356412"/>
                </a:lnTo>
                <a:lnTo>
                  <a:pt x="19461" y="317581"/>
                </a:lnTo>
                <a:lnTo>
                  <a:pt x="5031" y="27467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482975" y="3412045"/>
            <a:ext cx="117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  D  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64400" y="4770966"/>
            <a:ext cx="1545170" cy="9440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76070" y="4927600"/>
            <a:ext cx="1117600" cy="8424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13612" y="4800600"/>
            <a:ext cx="1446212" cy="838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13612" y="4940300"/>
            <a:ext cx="1446530" cy="139700"/>
          </a:xfrm>
          <a:custGeom>
            <a:avLst/>
            <a:gdLst/>
            <a:ahLst/>
            <a:cxnLst/>
            <a:rect l="l" t="t" r="r" b="b"/>
            <a:pathLst>
              <a:path w="1446529" h="139700">
                <a:moveTo>
                  <a:pt x="1446210" y="0"/>
                </a:moveTo>
                <a:lnTo>
                  <a:pt x="1413701" y="41542"/>
                </a:lnTo>
                <a:lnTo>
                  <a:pt x="1358936" y="66589"/>
                </a:lnTo>
                <a:lnTo>
                  <a:pt x="1281090" y="88862"/>
                </a:lnTo>
                <a:lnTo>
                  <a:pt x="1234420" y="98782"/>
                </a:lnTo>
                <a:lnTo>
                  <a:pt x="1183069" y="107799"/>
                </a:lnTo>
                <a:lnTo>
                  <a:pt x="1127403" y="115841"/>
                </a:lnTo>
                <a:lnTo>
                  <a:pt x="1067782" y="122838"/>
                </a:lnTo>
                <a:lnTo>
                  <a:pt x="1004573" y="128721"/>
                </a:lnTo>
                <a:lnTo>
                  <a:pt x="938137" y="133419"/>
                </a:lnTo>
                <a:lnTo>
                  <a:pt x="868838" y="136861"/>
                </a:lnTo>
                <a:lnTo>
                  <a:pt x="797040" y="138978"/>
                </a:lnTo>
                <a:lnTo>
                  <a:pt x="723106" y="139700"/>
                </a:lnTo>
                <a:lnTo>
                  <a:pt x="649173" y="138978"/>
                </a:lnTo>
                <a:lnTo>
                  <a:pt x="577375" y="136861"/>
                </a:lnTo>
                <a:lnTo>
                  <a:pt x="508076" y="133419"/>
                </a:lnTo>
                <a:lnTo>
                  <a:pt x="441640" y="128721"/>
                </a:lnTo>
                <a:lnTo>
                  <a:pt x="378431" y="122838"/>
                </a:lnTo>
                <a:lnTo>
                  <a:pt x="318810" y="115841"/>
                </a:lnTo>
                <a:lnTo>
                  <a:pt x="263143" y="107799"/>
                </a:lnTo>
                <a:lnTo>
                  <a:pt x="211793" y="98782"/>
                </a:lnTo>
                <a:lnTo>
                  <a:pt x="165122" y="88862"/>
                </a:lnTo>
                <a:lnTo>
                  <a:pt x="123495" y="78107"/>
                </a:lnTo>
                <a:lnTo>
                  <a:pt x="56825" y="54377"/>
                </a:lnTo>
                <a:lnTo>
                  <a:pt x="14690" y="28154"/>
                </a:lnTo>
                <a:lnTo>
                  <a:pt x="3733" y="14283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13612" y="4800600"/>
            <a:ext cx="1446530" cy="838200"/>
          </a:xfrm>
          <a:custGeom>
            <a:avLst/>
            <a:gdLst/>
            <a:ahLst/>
            <a:cxnLst/>
            <a:rect l="l" t="t" r="r" b="b"/>
            <a:pathLst>
              <a:path w="1446529" h="838200">
                <a:moveTo>
                  <a:pt x="0" y="139700"/>
                </a:moveTo>
                <a:lnTo>
                  <a:pt x="32509" y="98157"/>
                </a:lnTo>
                <a:lnTo>
                  <a:pt x="87275" y="73110"/>
                </a:lnTo>
                <a:lnTo>
                  <a:pt x="165122" y="50837"/>
                </a:lnTo>
                <a:lnTo>
                  <a:pt x="211793" y="40917"/>
                </a:lnTo>
                <a:lnTo>
                  <a:pt x="263143" y="31900"/>
                </a:lnTo>
                <a:lnTo>
                  <a:pt x="318810" y="23858"/>
                </a:lnTo>
                <a:lnTo>
                  <a:pt x="378431" y="16861"/>
                </a:lnTo>
                <a:lnTo>
                  <a:pt x="441640" y="10978"/>
                </a:lnTo>
                <a:lnTo>
                  <a:pt x="508076" y="6280"/>
                </a:lnTo>
                <a:lnTo>
                  <a:pt x="577375" y="2838"/>
                </a:lnTo>
                <a:lnTo>
                  <a:pt x="649173" y="721"/>
                </a:lnTo>
                <a:lnTo>
                  <a:pt x="723106" y="0"/>
                </a:lnTo>
                <a:lnTo>
                  <a:pt x="797040" y="721"/>
                </a:lnTo>
                <a:lnTo>
                  <a:pt x="868838" y="2838"/>
                </a:lnTo>
                <a:lnTo>
                  <a:pt x="938137" y="6280"/>
                </a:lnTo>
                <a:lnTo>
                  <a:pt x="1004573" y="10978"/>
                </a:lnTo>
                <a:lnTo>
                  <a:pt x="1067782" y="16861"/>
                </a:lnTo>
                <a:lnTo>
                  <a:pt x="1127403" y="23858"/>
                </a:lnTo>
                <a:lnTo>
                  <a:pt x="1183069" y="31900"/>
                </a:lnTo>
                <a:lnTo>
                  <a:pt x="1234420" y="40917"/>
                </a:lnTo>
                <a:lnTo>
                  <a:pt x="1281090" y="50837"/>
                </a:lnTo>
                <a:lnTo>
                  <a:pt x="1322717" y="61592"/>
                </a:lnTo>
                <a:lnTo>
                  <a:pt x="1389386" y="85322"/>
                </a:lnTo>
                <a:lnTo>
                  <a:pt x="1431520" y="111545"/>
                </a:lnTo>
                <a:lnTo>
                  <a:pt x="1446210" y="139700"/>
                </a:lnTo>
                <a:lnTo>
                  <a:pt x="1446210" y="698500"/>
                </a:lnTo>
                <a:lnTo>
                  <a:pt x="1413701" y="740042"/>
                </a:lnTo>
                <a:lnTo>
                  <a:pt x="1358936" y="765089"/>
                </a:lnTo>
                <a:lnTo>
                  <a:pt x="1281090" y="787362"/>
                </a:lnTo>
                <a:lnTo>
                  <a:pt x="1234420" y="797283"/>
                </a:lnTo>
                <a:lnTo>
                  <a:pt x="1183069" y="806299"/>
                </a:lnTo>
                <a:lnTo>
                  <a:pt x="1127403" y="814341"/>
                </a:lnTo>
                <a:lnTo>
                  <a:pt x="1067782" y="821339"/>
                </a:lnTo>
                <a:lnTo>
                  <a:pt x="1004573" y="827222"/>
                </a:lnTo>
                <a:lnTo>
                  <a:pt x="938137" y="831919"/>
                </a:lnTo>
                <a:lnTo>
                  <a:pt x="868838" y="835362"/>
                </a:lnTo>
                <a:lnTo>
                  <a:pt x="797040" y="837479"/>
                </a:lnTo>
                <a:lnTo>
                  <a:pt x="723106" y="838200"/>
                </a:lnTo>
                <a:lnTo>
                  <a:pt x="649173" y="837479"/>
                </a:lnTo>
                <a:lnTo>
                  <a:pt x="577375" y="835362"/>
                </a:lnTo>
                <a:lnTo>
                  <a:pt x="508076" y="831919"/>
                </a:lnTo>
                <a:lnTo>
                  <a:pt x="441640" y="827222"/>
                </a:lnTo>
                <a:lnTo>
                  <a:pt x="378431" y="821339"/>
                </a:lnTo>
                <a:lnTo>
                  <a:pt x="318810" y="814341"/>
                </a:lnTo>
                <a:lnTo>
                  <a:pt x="263143" y="806299"/>
                </a:lnTo>
                <a:lnTo>
                  <a:pt x="211793" y="797283"/>
                </a:lnTo>
                <a:lnTo>
                  <a:pt x="165122" y="787362"/>
                </a:lnTo>
                <a:lnTo>
                  <a:pt x="123495" y="776607"/>
                </a:lnTo>
                <a:lnTo>
                  <a:pt x="56825" y="752877"/>
                </a:lnTo>
                <a:lnTo>
                  <a:pt x="14690" y="726654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423150" y="4998275"/>
            <a:ext cx="1229360" cy="11849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38760" marR="233045" indent="-635" algn="ctr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ages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ts val="1670"/>
              </a:lnSpc>
              <a:spcBef>
                <a:spcPts val="148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Layered file  system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(AUFS)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4981" y="5130800"/>
            <a:ext cx="1692910" cy="88074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170"/>
              </a:lnSpc>
              <a:spcBef>
                <a:spcPts val="360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NET</a:t>
            </a:r>
            <a:r>
              <a:rPr sz="2000" b="1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TRAFFIC  </a:t>
            </a:r>
            <a:r>
              <a:rPr sz="2000" b="1" spc="-35" dirty="0">
                <a:solidFill>
                  <a:srgbClr val="717074"/>
                </a:solidFill>
                <a:latin typeface="Arial"/>
                <a:cs typeface="Arial"/>
              </a:rPr>
              <a:t>TO      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spc="-150" dirty="0">
                <a:solidFill>
                  <a:srgbClr val="717074"/>
                </a:solidFill>
                <a:latin typeface="Arial"/>
                <a:cs typeface="Arial"/>
              </a:rPr>
              <a:t>T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I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132012" y="5181574"/>
            <a:ext cx="610235" cy="381635"/>
          </a:xfrm>
          <a:custGeom>
            <a:avLst/>
            <a:gdLst/>
            <a:ahLst/>
            <a:cxnLst/>
            <a:rect l="l" t="t" r="r" b="b"/>
            <a:pathLst>
              <a:path w="610235" h="381635">
                <a:moveTo>
                  <a:pt x="44424" y="308330"/>
                </a:moveTo>
                <a:lnTo>
                  <a:pt x="0" y="381025"/>
                </a:lnTo>
                <a:lnTo>
                  <a:pt x="84810" y="372948"/>
                </a:lnTo>
                <a:lnTo>
                  <a:pt x="69672" y="348716"/>
                </a:lnTo>
                <a:lnTo>
                  <a:pt x="95518" y="332562"/>
                </a:lnTo>
                <a:lnTo>
                  <a:pt x="59562" y="332562"/>
                </a:lnTo>
                <a:lnTo>
                  <a:pt x="44424" y="308330"/>
                </a:lnTo>
                <a:close/>
              </a:path>
              <a:path w="610235" h="381635">
                <a:moveTo>
                  <a:pt x="598800" y="20612"/>
                </a:moveTo>
                <a:lnTo>
                  <a:pt x="558685" y="20612"/>
                </a:lnTo>
                <a:lnTo>
                  <a:pt x="59562" y="332562"/>
                </a:lnTo>
                <a:lnTo>
                  <a:pt x="95518" y="332562"/>
                </a:lnTo>
                <a:lnTo>
                  <a:pt x="568782" y="36766"/>
                </a:lnTo>
                <a:lnTo>
                  <a:pt x="590306" y="36766"/>
                </a:lnTo>
                <a:lnTo>
                  <a:pt x="598800" y="20612"/>
                </a:lnTo>
                <a:close/>
              </a:path>
              <a:path w="610235" h="381635">
                <a:moveTo>
                  <a:pt x="590306" y="36766"/>
                </a:moveTo>
                <a:lnTo>
                  <a:pt x="568782" y="36766"/>
                </a:lnTo>
                <a:lnTo>
                  <a:pt x="541667" y="88328"/>
                </a:lnTo>
                <a:lnTo>
                  <a:pt x="543458" y="94081"/>
                </a:lnTo>
                <a:lnTo>
                  <a:pt x="552767" y="98983"/>
                </a:lnTo>
                <a:lnTo>
                  <a:pt x="558533" y="97193"/>
                </a:lnTo>
                <a:lnTo>
                  <a:pt x="590306" y="36766"/>
                </a:lnTo>
                <a:close/>
              </a:path>
              <a:path w="610235" h="381635">
                <a:moveTo>
                  <a:pt x="609638" y="0"/>
                </a:moveTo>
                <a:lnTo>
                  <a:pt x="499884" y="3352"/>
                </a:lnTo>
                <a:lnTo>
                  <a:pt x="495744" y="7747"/>
                </a:lnTo>
                <a:lnTo>
                  <a:pt x="496074" y="18262"/>
                </a:lnTo>
                <a:lnTo>
                  <a:pt x="500468" y="22390"/>
                </a:lnTo>
                <a:lnTo>
                  <a:pt x="558685" y="20612"/>
                </a:lnTo>
                <a:lnTo>
                  <a:pt x="598800" y="20612"/>
                </a:lnTo>
                <a:lnTo>
                  <a:pt x="609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16200" y="5837765"/>
            <a:ext cx="2082800" cy="579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079750" y="5957125"/>
            <a:ext cx="11537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Linux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7537" y="4457700"/>
            <a:ext cx="114744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00"/>
              </a:spcBef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Control 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&amp;</a:t>
            </a:r>
            <a:r>
              <a:rPr sz="1400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717074"/>
                </a:solidFill>
                <a:latin typeface="Arial"/>
                <a:cs typeface="Arial"/>
              </a:rPr>
              <a:t>TTY</a:t>
            </a:r>
            <a:endParaRPr sz="1400">
              <a:latin typeface="Arial"/>
              <a:cs typeface="Arial"/>
            </a:endParaRPr>
          </a:p>
          <a:p>
            <a:pPr marL="560070">
              <a:lnSpc>
                <a:spcPts val="1590"/>
              </a:lnSpc>
            </a:pP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/</a:t>
            </a:r>
            <a:r>
              <a:rPr sz="1400" spc="-10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REST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241370" y="3098800"/>
            <a:ext cx="2645829" cy="10922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779000" y="3395129"/>
            <a:ext cx="1574800" cy="5715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94520" y="3127749"/>
            <a:ext cx="2540641" cy="99057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294518" y="3127751"/>
            <a:ext cx="2541270" cy="990600"/>
          </a:xfrm>
          <a:custGeom>
            <a:avLst/>
            <a:gdLst/>
            <a:ahLst/>
            <a:cxnLst/>
            <a:rect l="l" t="t" r="r" b="b"/>
            <a:pathLst>
              <a:path w="2541270" h="990600">
                <a:moveTo>
                  <a:pt x="229600" y="325961"/>
                </a:moveTo>
                <a:lnTo>
                  <a:pt x="235313" y="252148"/>
                </a:lnTo>
                <a:lnTo>
                  <a:pt x="256062" y="217102"/>
                </a:lnTo>
                <a:lnTo>
                  <a:pt x="288089" y="184389"/>
                </a:lnTo>
                <a:lnTo>
                  <a:pt x="330906" y="154830"/>
                </a:lnTo>
                <a:lnTo>
                  <a:pt x="371100" y="134657"/>
                </a:lnTo>
                <a:lnTo>
                  <a:pt x="415276" y="117944"/>
                </a:lnTo>
                <a:lnTo>
                  <a:pt x="462697" y="104748"/>
                </a:lnTo>
                <a:lnTo>
                  <a:pt x="512628" y="95127"/>
                </a:lnTo>
                <a:lnTo>
                  <a:pt x="564334" y="89139"/>
                </a:lnTo>
                <a:lnTo>
                  <a:pt x="617078" y="86843"/>
                </a:lnTo>
                <a:lnTo>
                  <a:pt x="670127" y="88297"/>
                </a:lnTo>
                <a:lnTo>
                  <a:pt x="722743" y="93557"/>
                </a:lnTo>
                <a:lnTo>
                  <a:pt x="774191" y="102684"/>
                </a:lnTo>
                <a:lnTo>
                  <a:pt x="823736" y="115733"/>
                </a:lnTo>
                <a:lnTo>
                  <a:pt x="854111" y="90838"/>
                </a:lnTo>
                <a:lnTo>
                  <a:pt x="890831" y="69907"/>
                </a:lnTo>
                <a:lnTo>
                  <a:pt x="932766" y="53033"/>
                </a:lnTo>
                <a:lnTo>
                  <a:pt x="978789" y="40308"/>
                </a:lnTo>
                <a:lnTo>
                  <a:pt x="1027772" y="31824"/>
                </a:lnTo>
                <a:lnTo>
                  <a:pt x="1078585" y="27674"/>
                </a:lnTo>
                <a:lnTo>
                  <a:pt x="1130101" y="27949"/>
                </a:lnTo>
                <a:lnTo>
                  <a:pt x="1181191" y="32742"/>
                </a:lnTo>
                <a:lnTo>
                  <a:pt x="1230727" y="42144"/>
                </a:lnTo>
                <a:lnTo>
                  <a:pt x="1277581" y="56248"/>
                </a:lnTo>
                <a:lnTo>
                  <a:pt x="1320624" y="75146"/>
                </a:lnTo>
                <a:lnTo>
                  <a:pt x="1355029" y="47530"/>
                </a:lnTo>
                <a:lnTo>
                  <a:pt x="1400237" y="25407"/>
                </a:lnTo>
                <a:lnTo>
                  <a:pt x="1454044" y="9625"/>
                </a:lnTo>
                <a:lnTo>
                  <a:pt x="1514244" y="1035"/>
                </a:lnTo>
                <a:lnTo>
                  <a:pt x="1569118" y="49"/>
                </a:lnTo>
                <a:lnTo>
                  <a:pt x="1622266" y="5155"/>
                </a:lnTo>
                <a:lnTo>
                  <a:pt x="1671989" y="15984"/>
                </a:lnTo>
                <a:lnTo>
                  <a:pt x="1716588" y="32169"/>
                </a:lnTo>
                <a:lnTo>
                  <a:pt x="1754364" y="53339"/>
                </a:lnTo>
                <a:lnTo>
                  <a:pt x="1792234" y="33695"/>
                </a:lnTo>
                <a:lnTo>
                  <a:pt x="1835348" y="18383"/>
                </a:lnTo>
                <a:lnTo>
                  <a:pt x="1882444" y="7558"/>
                </a:lnTo>
                <a:lnTo>
                  <a:pt x="1932259" y="1378"/>
                </a:lnTo>
                <a:lnTo>
                  <a:pt x="1983530" y="0"/>
                </a:lnTo>
                <a:lnTo>
                  <a:pt x="2034993" y="3578"/>
                </a:lnTo>
                <a:lnTo>
                  <a:pt x="2085385" y="12271"/>
                </a:lnTo>
                <a:lnTo>
                  <a:pt x="2146315" y="31234"/>
                </a:lnTo>
                <a:lnTo>
                  <a:pt x="2195930" y="57111"/>
                </a:lnTo>
                <a:lnTo>
                  <a:pt x="2232239" y="88578"/>
                </a:lnTo>
                <a:lnTo>
                  <a:pt x="2253255" y="124309"/>
                </a:lnTo>
                <a:lnTo>
                  <a:pt x="2311513" y="136164"/>
                </a:lnTo>
                <a:lnTo>
                  <a:pt x="2363494" y="153623"/>
                </a:lnTo>
                <a:lnTo>
                  <a:pt x="2407889" y="176029"/>
                </a:lnTo>
                <a:lnTo>
                  <a:pt x="2443389" y="202722"/>
                </a:lnTo>
                <a:lnTo>
                  <a:pt x="2468685" y="233046"/>
                </a:lnTo>
                <a:lnTo>
                  <a:pt x="2484147" y="292473"/>
                </a:lnTo>
                <a:lnTo>
                  <a:pt x="2476636" y="322203"/>
                </a:lnTo>
                <a:lnTo>
                  <a:pt x="2459035" y="350955"/>
                </a:lnTo>
                <a:lnTo>
                  <a:pt x="2497679" y="383361"/>
                </a:lnTo>
                <a:lnTo>
                  <a:pt x="2524396" y="418501"/>
                </a:lnTo>
                <a:lnTo>
                  <a:pt x="2538835" y="455466"/>
                </a:lnTo>
                <a:lnTo>
                  <a:pt x="2540645" y="493347"/>
                </a:lnTo>
                <a:lnTo>
                  <a:pt x="2529475" y="531235"/>
                </a:lnTo>
                <a:lnTo>
                  <a:pt x="2483823" y="589319"/>
                </a:lnTo>
                <a:lnTo>
                  <a:pt x="2449993" y="614561"/>
                </a:lnTo>
                <a:lnTo>
                  <a:pt x="2409784" y="636813"/>
                </a:lnTo>
                <a:lnTo>
                  <a:pt x="2363913" y="655730"/>
                </a:lnTo>
                <a:lnTo>
                  <a:pt x="2313099" y="670970"/>
                </a:lnTo>
                <a:lnTo>
                  <a:pt x="2258061" y="682189"/>
                </a:lnTo>
                <a:lnTo>
                  <a:pt x="2199515" y="689043"/>
                </a:lnTo>
                <a:lnTo>
                  <a:pt x="2191175" y="727330"/>
                </a:lnTo>
                <a:lnTo>
                  <a:pt x="2168008" y="763421"/>
                </a:lnTo>
                <a:lnTo>
                  <a:pt x="2131063" y="796130"/>
                </a:lnTo>
                <a:lnTo>
                  <a:pt x="2081385" y="824265"/>
                </a:lnTo>
                <a:lnTo>
                  <a:pt x="2036895" y="841490"/>
                </a:lnTo>
                <a:lnTo>
                  <a:pt x="1988719" y="854461"/>
                </a:lnTo>
                <a:lnTo>
                  <a:pt x="1937874" y="863136"/>
                </a:lnTo>
                <a:lnTo>
                  <a:pt x="1885378" y="867475"/>
                </a:lnTo>
                <a:lnTo>
                  <a:pt x="1832248" y="867435"/>
                </a:lnTo>
                <a:lnTo>
                  <a:pt x="1779501" y="862976"/>
                </a:lnTo>
                <a:lnTo>
                  <a:pt x="1728154" y="854057"/>
                </a:lnTo>
                <a:lnTo>
                  <a:pt x="1679224" y="840637"/>
                </a:lnTo>
                <a:lnTo>
                  <a:pt x="1657635" y="870330"/>
                </a:lnTo>
                <a:lnTo>
                  <a:pt x="1628364" y="897593"/>
                </a:lnTo>
                <a:lnTo>
                  <a:pt x="1592129" y="922067"/>
                </a:lnTo>
                <a:lnTo>
                  <a:pt x="1549642" y="943392"/>
                </a:lnTo>
                <a:lnTo>
                  <a:pt x="1501619" y="961210"/>
                </a:lnTo>
                <a:lnTo>
                  <a:pt x="1448775" y="975164"/>
                </a:lnTo>
                <a:lnTo>
                  <a:pt x="1391824" y="984893"/>
                </a:lnTo>
                <a:lnTo>
                  <a:pt x="1337820" y="989724"/>
                </a:lnTo>
                <a:lnTo>
                  <a:pt x="1283979" y="990569"/>
                </a:lnTo>
                <a:lnTo>
                  <a:pt x="1230987" y="987569"/>
                </a:lnTo>
                <a:lnTo>
                  <a:pt x="1179529" y="980868"/>
                </a:lnTo>
                <a:lnTo>
                  <a:pt x="1130291" y="970609"/>
                </a:lnTo>
                <a:lnTo>
                  <a:pt x="1083959" y="956934"/>
                </a:lnTo>
                <a:lnTo>
                  <a:pt x="1041219" y="939985"/>
                </a:lnTo>
                <a:lnTo>
                  <a:pt x="1002756" y="919907"/>
                </a:lnTo>
                <a:lnTo>
                  <a:pt x="969257" y="896840"/>
                </a:lnTo>
                <a:lnTo>
                  <a:pt x="921623" y="910140"/>
                </a:lnTo>
                <a:lnTo>
                  <a:pt x="872479" y="920169"/>
                </a:lnTo>
                <a:lnTo>
                  <a:pt x="822311" y="926994"/>
                </a:lnTo>
                <a:lnTo>
                  <a:pt x="771604" y="930683"/>
                </a:lnTo>
                <a:lnTo>
                  <a:pt x="720842" y="931303"/>
                </a:lnTo>
                <a:lnTo>
                  <a:pt x="670510" y="928921"/>
                </a:lnTo>
                <a:lnTo>
                  <a:pt x="621094" y="923603"/>
                </a:lnTo>
                <a:lnTo>
                  <a:pt x="573079" y="915418"/>
                </a:lnTo>
                <a:lnTo>
                  <a:pt x="526948" y="904432"/>
                </a:lnTo>
                <a:lnTo>
                  <a:pt x="483188" y="890713"/>
                </a:lnTo>
                <a:lnTo>
                  <a:pt x="442283" y="874327"/>
                </a:lnTo>
                <a:lnTo>
                  <a:pt x="404718" y="855342"/>
                </a:lnTo>
                <a:lnTo>
                  <a:pt x="370978" y="833824"/>
                </a:lnTo>
                <a:lnTo>
                  <a:pt x="341548" y="809842"/>
                </a:lnTo>
                <a:lnTo>
                  <a:pt x="280375" y="809771"/>
                </a:lnTo>
                <a:lnTo>
                  <a:pt x="222526" y="802312"/>
                </a:lnTo>
                <a:lnTo>
                  <a:pt x="170061" y="788186"/>
                </a:lnTo>
                <a:lnTo>
                  <a:pt x="125038" y="768116"/>
                </a:lnTo>
                <a:lnTo>
                  <a:pt x="89517" y="742823"/>
                </a:lnTo>
                <a:lnTo>
                  <a:pt x="65557" y="713029"/>
                </a:lnTo>
                <a:lnTo>
                  <a:pt x="55375" y="678115"/>
                </a:lnTo>
                <a:lnTo>
                  <a:pt x="62324" y="643552"/>
                </a:lnTo>
                <a:lnTo>
                  <a:pt x="85633" y="611057"/>
                </a:lnTo>
                <a:lnTo>
                  <a:pt x="124531" y="582348"/>
                </a:lnTo>
                <a:lnTo>
                  <a:pt x="66294" y="557406"/>
                </a:lnTo>
                <a:lnTo>
                  <a:pt x="24738" y="525250"/>
                </a:lnTo>
                <a:lnTo>
                  <a:pt x="1945" y="488124"/>
                </a:lnTo>
                <a:lnTo>
                  <a:pt x="0" y="448273"/>
                </a:lnTo>
                <a:lnTo>
                  <a:pt x="13587" y="417962"/>
                </a:lnTo>
                <a:lnTo>
                  <a:pt x="74597" y="367439"/>
                </a:lnTo>
                <a:lnTo>
                  <a:pt x="118916" y="348854"/>
                </a:lnTo>
                <a:lnTo>
                  <a:pt x="170375" y="335804"/>
                </a:lnTo>
                <a:lnTo>
                  <a:pt x="227424" y="329103"/>
                </a:lnTo>
                <a:lnTo>
                  <a:pt x="228130" y="328048"/>
                </a:lnTo>
                <a:lnTo>
                  <a:pt x="228894" y="327016"/>
                </a:lnTo>
                <a:lnTo>
                  <a:pt x="229600" y="325961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421812" y="3706177"/>
            <a:ext cx="149225" cy="18415"/>
          </a:xfrm>
          <a:custGeom>
            <a:avLst/>
            <a:gdLst/>
            <a:ahLst/>
            <a:cxnLst/>
            <a:rect l="l" t="t" r="r" b="b"/>
            <a:pathLst>
              <a:path w="149225" h="18414">
                <a:moveTo>
                  <a:pt x="148931" y="18276"/>
                </a:moveTo>
                <a:lnTo>
                  <a:pt x="110058" y="18306"/>
                </a:lnTo>
                <a:lnTo>
                  <a:pt x="71841" y="15217"/>
                </a:lnTo>
                <a:lnTo>
                  <a:pt x="34936" y="9089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37006" y="3924453"/>
            <a:ext cx="65405" cy="8890"/>
          </a:xfrm>
          <a:custGeom>
            <a:avLst/>
            <a:gdLst/>
            <a:ahLst/>
            <a:cxnLst/>
            <a:rect l="l" t="t" r="r" b="b"/>
            <a:pathLst>
              <a:path w="65404" h="8889">
                <a:moveTo>
                  <a:pt x="65147" y="0"/>
                </a:moveTo>
                <a:lnTo>
                  <a:pt x="49303" y="3038"/>
                </a:lnTo>
                <a:lnTo>
                  <a:pt x="33124" y="5512"/>
                </a:lnTo>
                <a:lnTo>
                  <a:pt x="16669" y="7413"/>
                </a:lnTo>
                <a:lnTo>
                  <a:pt x="0" y="8737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24382" y="398065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39276" y="39899"/>
                </a:moveTo>
                <a:lnTo>
                  <a:pt x="27980" y="30353"/>
                </a:lnTo>
                <a:lnTo>
                  <a:pt x="17653" y="20508"/>
                </a:lnTo>
                <a:lnTo>
                  <a:pt x="8319" y="10384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974033" y="3921060"/>
            <a:ext cx="15875" cy="43815"/>
          </a:xfrm>
          <a:custGeom>
            <a:avLst/>
            <a:gdLst/>
            <a:ahLst/>
            <a:cxnLst/>
            <a:rect l="l" t="t" r="r" b="b"/>
            <a:pathLst>
              <a:path w="15875" h="43814">
                <a:moveTo>
                  <a:pt x="15700" y="0"/>
                </a:moveTo>
                <a:lnTo>
                  <a:pt x="13422" y="11092"/>
                </a:lnTo>
                <a:lnTo>
                  <a:pt x="10036" y="22101"/>
                </a:lnTo>
                <a:lnTo>
                  <a:pt x="5556" y="33003"/>
                </a:lnTo>
                <a:lnTo>
                  <a:pt x="0" y="4377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296711" y="3645785"/>
            <a:ext cx="200675" cy="1731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667243" y="3476276"/>
            <a:ext cx="85725" cy="61594"/>
          </a:xfrm>
          <a:custGeom>
            <a:avLst/>
            <a:gdLst/>
            <a:ahLst/>
            <a:cxnLst/>
            <a:rect l="l" t="t" r="r" b="b"/>
            <a:pathLst>
              <a:path w="85725" h="61595">
                <a:moveTo>
                  <a:pt x="85140" y="0"/>
                </a:moveTo>
                <a:lnTo>
                  <a:pt x="68966" y="17223"/>
                </a:lnTo>
                <a:lnTo>
                  <a:pt x="49248" y="33294"/>
                </a:lnTo>
                <a:lnTo>
                  <a:pt x="26191" y="48059"/>
                </a:lnTo>
                <a:lnTo>
                  <a:pt x="0" y="61362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548123" y="3248621"/>
            <a:ext cx="5080" cy="29209"/>
          </a:xfrm>
          <a:custGeom>
            <a:avLst/>
            <a:gdLst/>
            <a:ahLst/>
            <a:cxnLst/>
            <a:rect l="l" t="t" r="r" b="b"/>
            <a:pathLst>
              <a:path w="5079" h="29210">
                <a:moveTo>
                  <a:pt x="0" y="0"/>
                </a:moveTo>
                <a:lnTo>
                  <a:pt x="2101" y="7195"/>
                </a:lnTo>
                <a:lnTo>
                  <a:pt x="3555" y="14432"/>
                </a:lnTo>
                <a:lnTo>
                  <a:pt x="4348" y="21698"/>
                </a:lnTo>
                <a:lnTo>
                  <a:pt x="4470" y="2898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004493" y="317785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5" h="37464">
                <a:moveTo>
                  <a:pt x="0" y="36964"/>
                </a:moveTo>
                <a:lnTo>
                  <a:pt x="8989" y="27115"/>
                </a:lnTo>
                <a:lnTo>
                  <a:pt x="19276" y="17647"/>
                </a:lnTo>
                <a:lnTo>
                  <a:pt x="30832" y="8597"/>
                </a:lnTo>
                <a:lnTo>
                  <a:pt x="4363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596622" y="3200558"/>
            <a:ext cx="21590" cy="32384"/>
          </a:xfrm>
          <a:custGeom>
            <a:avLst/>
            <a:gdLst/>
            <a:ahLst/>
            <a:cxnLst/>
            <a:rect l="l" t="t" r="r" b="b"/>
            <a:pathLst>
              <a:path w="21590" h="32385">
                <a:moveTo>
                  <a:pt x="0" y="31873"/>
                </a:moveTo>
                <a:lnTo>
                  <a:pt x="3877" y="23652"/>
                </a:lnTo>
                <a:lnTo>
                  <a:pt x="8702" y="15584"/>
                </a:lnTo>
                <a:lnTo>
                  <a:pt x="14453" y="7692"/>
                </a:lnTo>
                <a:lnTo>
                  <a:pt x="2111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117960" y="3243255"/>
            <a:ext cx="76835" cy="31115"/>
          </a:xfrm>
          <a:custGeom>
            <a:avLst/>
            <a:gdLst/>
            <a:ahLst/>
            <a:cxnLst/>
            <a:rect l="l" t="t" r="r" b="b"/>
            <a:pathLst>
              <a:path w="76834" h="31114">
                <a:moveTo>
                  <a:pt x="0" y="0"/>
                </a:moveTo>
                <a:lnTo>
                  <a:pt x="20409" y="6793"/>
                </a:lnTo>
                <a:lnTo>
                  <a:pt x="39981" y="14225"/>
                </a:lnTo>
                <a:lnTo>
                  <a:pt x="58671" y="22272"/>
                </a:lnTo>
                <a:lnTo>
                  <a:pt x="76435" y="30911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524118" y="3453712"/>
            <a:ext cx="13970" cy="33020"/>
          </a:xfrm>
          <a:custGeom>
            <a:avLst/>
            <a:gdLst/>
            <a:ahLst/>
            <a:cxnLst/>
            <a:rect l="l" t="t" r="r" b="b"/>
            <a:pathLst>
              <a:path w="13970" h="33020">
                <a:moveTo>
                  <a:pt x="13346" y="32538"/>
                </a:moveTo>
                <a:lnTo>
                  <a:pt x="9102" y="24516"/>
                </a:lnTo>
                <a:lnTo>
                  <a:pt x="5460" y="16415"/>
                </a:lnTo>
                <a:lnTo>
                  <a:pt x="2424" y="8241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9948862" y="3465385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761386" y="3957230"/>
            <a:ext cx="846455" cy="1301115"/>
          </a:xfrm>
          <a:custGeom>
            <a:avLst/>
            <a:gdLst/>
            <a:ahLst/>
            <a:cxnLst/>
            <a:rect l="l" t="t" r="r" b="b"/>
            <a:pathLst>
              <a:path w="846454" h="1301114">
                <a:moveTo>
                  <a:pt x="9537" y="1186853"/>
                </a:moveTo>
                <a:lnTo>
                  <a:pt x="5079" y="1190917"/>
                </a:lnTo>
                <a:lnTo>
                  <a:pt x="0" y="1300607"/>
                </a:lnTo>
                <a:lnTo>
                  <a:pt x="79609" y="1260322"/>
                </a:lnTo>
                <a:lnTo>
                  <a:pt x="37414" y="1260322"/>
                </a:lnTo>
                <a:lnTo>
                  <a:pt x="44102" y="1249984"/>
                </a:lnTo>
                <a:lnTo>
                  <a:pt x="21412" y="1249984"/>
                </a:lnTo>
                <a:lnTo>
                  <a:pt x="24104" y="1191793"/>
                </a:lnTo>
                <a:lnTo>
                  <a:pt x="20040" y="1187335"/>
                </a:lnTo>
                <a:lnTo>
                  <a:pt x="9537" y="1186853"/>
                </a:lnTo>
                <a:close/>
              </a:path>
              <a:path w="846454" h="1301114">
                <a:moveTo>
                  <a:pt x="89382" y="1234033"/>
                </a:moveTo>
                <a:lnTo>
                  <a:pt x="37414" y="1260322"/>
                </a:lnTo>
                <a:lnTo>
                  <a:pt x="79609" y="1260322"/>
                </a:lnTo>
                <a:lnTo>
                  <a:pt x="97980" y="1251026"/>
                </a:lnTo>
                <a:lnTo>
                  <a:pt x="99860" y="1245298"/>
                </a:lnTo>
                <a:lnTo>
                  <a:pt x="95110" y="1235913"/>
                </a:lnTo>
                <a:lnTo>
                  <a:pt x="89382" y="1234033"/>
                </a:lnTo>
                <a:close/>
              </a:path>
              <a:path w="846454" h="1301114">
                <a:moveTo>
                  <a:pt x="33362" y="1231519"/>
                </a:moveTo>
                <a:lnTo>
                  <a:pt x="21412" y="1249984"/>
                </a:lnTo>
                <a:lnTo>
                  <a:pt x="44102" y="1249984"/>
                </a:lnTo>
                <a:lnTo>
                  <a:pt x="49352" y="1241869"/>
                </a:lnTo>
                <a:lnTo>
                  <a:pt x="33362" y="1231519"/>
                </a:lnTo>
                <a:close/>
              </a:path>
              <a:path w="846454" h="1301114">
                <a:moveTo>
                  <a:pt x="105803" y="1119555"/>
                </a:moveTo>
                <a:lnTo>
                  <a:pt x="64401" y="1183538"/>
                </a:lnTo>
                <a:lnTo>
                  <a:pt x="80403" y="1193888"/>
                </a:lnTo>
                <a:lnTo>
                  <a:pt x="121792" y="1129906"/>
                </a:lnTo>
                <a:lnTo>
                  <a:pt x="105803" y="1119555"/>
                </a:lnTo>
                <a:close/>
              </a:path>
              <a:path w="846454" h="1301114">
                <a:moveTo>
                  <a:pt x="178244" y="1007605"/>
                </a:moveTo>
                <a:lnTo>
                  <a:pt x="136855" y="1071575"/>
                </a:lnTo>
                <a:lnTo>
                  <a:pt x="152844" y="1081925"/>
                </a:lnTo>
                <a:lnTo>
                  <a:pt x="194233" y="1017955"/>
                </a:lnTo>
                <a:lnTo>
                  <a:pt x="178244" y="1007605"/>
                </a:lnTo>
                <a:close/>
              </a:path>
              <a:path w="846454" h="1301114">
                <a:moveTo>
                  <a:pt x="250685" y="895642"/>
                </a:moveTo>
                <a:lnTo>
                  <a:pt x="209295" y="959624"/>
                </a:lnTo>
                <a:lnTo>
                  <a:pt x="225285" y="969975"/>
                </a:lnTo>
                <a:lnTo>
                  <a:pt x="266687" y="905992"/>
                </a:lnTo>
                <a:lnTo>
                  <a:pt x="250685" y="895642"/>
                </a:lnTo>
                <a:close/>
              </a:path>
              <a:path w="846454" h="1301114">
                <a:moveTo>
                  <a:pt x="323126" y="783691"/>
                </a:moveTo>
                <a:lnTo>
                  <a:pt x="281736" y="847661"/>
                </a:lnTo>
                <a:lnTo>
                  <a:pt x="297726" y="858012"/>
                </a:lnTo>
                <a:lnTo>
                  <a:pt x="339128" y="794042"/>
                </a:lnTo>
                <a:lnTo>
                  <a:pt x="323126" y="783691"/>
                </a:lnTo>
                <a:close/>
              </a:path>
              <a:path w="846454" h="1301114">
                <a:moveTo>
                  <a:pt x="395566" y="671741"/>
                </a:moveTo>
                <a:lnTo>
                  <a:pt x="354177" y="735711"/>
                </a:lnTo>
                <a:lnTo>
                  <a:pt x="370166" y="746061"/>
                </a:lnTo>
                <a:lnTo>
                  <a:pt x="411568" y="682078"/>
                </a:lnTo>
                <a:lnTo>
                  <a:pt x="395566" y="671741"/>
                </a:lnTo>
                <a:close/>
              </a:path>
              <a:path w="846454" h="1301114">
                <a:moveTo>
                  <a:pt x="468020" y="559777"/>
                </a:moveTo>
                <a:lnTo>
                  <a:pt x="426618" y="623747"/>
                </a:lnTo>
                <a:lnTo>
                  <a:pt x="442620" y="634098"/>
                </a:lnTo>
                <a:lnTo>
                  <a:pt x="484009" y="570128"/>
                </a:lnTo>
                <a:lnTo>
                  <a:pt x="468020" y="559777"/>
                </a:lnTo>
                <a:close/>
              </a:path>
              <a:path w="846454" h="1301114">
                <a:moveTo>
                  <a:pt x="540461" y="447827"/>
                </a:moveTo>
                <a:lnTo>
                  <a:pt x="499059" y="511797"/>
                </a:lnTo>
                <a:lnTo>
                  <a:pt x="515061" y="522147"/>
                </a:lnTo>
                <a:lnTo>
                  <a:pt x="556450" y="458165"/>
                </a:lnTo>
                <a:lnTo>
                  <a:pt x="540461" y="447827"/>
                </a:lnTo>
                <a:close/>
              </a:path>
              <a:path w="846454" h="1301114">
                <a:moveTo>
                  <a:pt x="612901" y="335864"/>
                </a:moveTo>
                <a:lnTo>
                  <a:pt x="571500" y="399834"/>
                </a:lnTo>
                <a:lnTo>
                  <a:pt x="587501" y="410184"/>
                </a:lnTo>
                <a:lnTo>
                  <a:pt x="628891" y="346214"/>
                </a:lnTo>
                <a:lnTo>
                  <a:pt x="612901" y="335864"/>
                </a:lnTo>
                <a:close/>
              </a:path>
              <a:path w="846454" h="1301114">
                <a:moveTo>
                  <a:pt x="685342" y="223913"/>
                </a:moveTo>
                <a:lnTo>
                  <a:pt x="643953" y="287883"/>
                </a:lnTo>
                <a:lnTo>
                  <a:pt x="659942" y="298234"/>
                </a:lnTo>
                <a:lnTo>
                  <a:pt x="701332" y="234251"/>
                </a:lnTo>
                <a:lnTo>
                  <a:pt x="685342" y="223913"/>
                </a:lnTo>
                <a:close/>
              </a:path>
              <a:path w="846454" h="1301114">
                <a:moveTo>
                  <a:pt x="757783" y="111950"/>
                </a:moveTo>
                <a:lnTo>
                  <a:pt x="716394" y="175933"/>
                </a:lnTo>
                <a:lnTo>
                  <a:pt x="732383" y="186270"/>
                </a:lnTo>
                <a:lnTo>
                  <a:pt x="773772" y="122301"/>
                </a:lnTo>
                <a:lnTo>
                  <a:pt x="757783" y="111950"/>
                </a:lnTo>
                <a:close/>
              </a:path>
              <a:path w="846454" h="1301114">
                <a:moveTo>
                  <a:pt x="830224" y="0"/>
                </a:moveTo>
                <a:lnTo>
                  <a:pt x="788835" y="63969"/>
                </a:lnTo>
                <a:lnTo>
                  <a:pt x="804824" y="74320"/>
                </a:lnTo>
                <a:lnTo>
                  <a:pt x="846226" y="10337"/>
                </a:lnTo>
                <a:lnTo>
                  <a:pt x="830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9358312" y="4305300"/>
            <a:ext cx="518795" cy="42925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300"/>
              </a:spcBef>
            </a:pPr>
            <a:r>
              <a:rPr sz="1400" i="1" spc="-5" dirty="0">
                <a:solidFill>
                  <a:srgbClr val="717074"/>
                </a:solidFill>
                <a:latin typeface="Arial"/>
                <a:cs typeface="Arial"/>
              </a:rPr>
              <a:t>Pull  Imag</a:t>
            </a:r>
            <a:r>
              <a:rPr sz="1400" i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71512" y="900874"/>
            <a:ext cx="6211570" cy="219837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Control plane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&amp;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lifecycle management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for</a:t>
            </a:r>
            <a:r>
              <a:rPr sz="1800" b="1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containers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Resource scheduling and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container</a:t>
            </a:r>
            <a:r>
              <a:rPr sz="1800" b="1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abstraction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Infrastructure abstractions: Storage, networking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etc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single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Linux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kernel manages</a:t>
            </a:r>
            <a:r>
              <a:rPr sz="1800" b="1" spc="-8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everything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static size and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resource reservation when</a:t>
            </a:r>
            <a:r>
              <a:rPr sz="1800" b="1" spc="-7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virtual</a:t>
            </a:r>
            <a:endParaRPr sz="1800">
              <a:latin typeface="Arial"/>
              <a:cs typeface="Arial"/>
            </a:endParaRPr>
          </a:p>
          <a:p>
            <a:pPr marR="392430" algn="r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LINUX</a:t>
            </a:r>
            <a:r>
              <a:rPr sz="2000" b="1" spc="-9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569200" y="427570"/>
            <a:ext cx="3987800" cy="24638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709838" y="1200010"/>
            <a:ext cx="1418590" cy="972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0200"/>
              </a:lnSpc>
              <a:spcBef>
                <a:spcPts val="95"/>
              </a:spcBef>
            </a:pP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STATEFUL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G-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RUNN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SINGLE USER  SINGLE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7600" y="3094567"/>
            <a:ext cx="6731000" cy="345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36812" y="3124200"/>
            <a:ext cx="66294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6812" y="3124200"/>
            <a:ext cx="6629400" cy="3352800"/>
          </a:xfrm>
          <a:custGeom>
            <a:avLst/>
            <a:gdLst/>
            <a:ahLst/>
            <a:cxnLst/>
            <a:rect l="l" t="t" r="r" b="b"/>
            <a:pathLst>
              <a:path w="6629400" h="3352800">
                <a:moveTo>
                  <a:pt x="0" y="0"/>
                </a:moveTo>
                <a:lnTo>
                  <a:pt x="6629403" y="0"/>
                </a:lnTo>
                <a:lnTo>
                  <a:pt x="6629403" y="3352801"/>
                </a:lnTo>
                <a:lnTo>
                  <a:pt x="0" y="33528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57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41370" y="3098800"/>
            <a:ext cx="2645829" cy="109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9000" y="3395129"/>
            <a:ext cx="15748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94520" y="3127749"/>
            <a:ext cx="2540641" cy="9905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94518" y="3127751"/>
            <a:ext cx="2541270" cy="990600"/>
          </a:xfrm>
          <a:custGeom>
            <a:avLst/>
            <a:gdLst/>
            <a:ahLst/>
            <a:cxnLst/>
            <a:rect l="l" t="t" r="r" b="b"/>
            <a:pathLst>
              <a:path w="2541270" h="990600">
                <a:moveTo>
                  <a:pt x="229600" y="325961"/>
                </a:moveTo>
                <a:lnTo>
                  <a:pt x="235313" y="252148"/>
                </a:lnTo>
                <a:lnTo>
                  <a:pt x="256062" y="217102"/>
                </a:lnTo>
                <a:lnTo>
                  <a:pt x="288089" y="184389"/>
                </a:lnTo>
                <a:lnTo>
                  <a:pt x="330906" y="154830"/>
                </a:lnTo>
                <a:lnTo>
                  <a:pt x="371100" y="134657"/>
                </a:lnTo>
                <a:lnTo>
                  <a:pt x="415276" y="117944"/>
                </a:lnTo>
                <a:lnTo>
                  <a:pt x="462697" y="104748"/>
                </a:lnTo>
                <a:lnTo>
                  <a:pt x="512628" y="95127"/>
                </a:lnTo>
                <a:lnTo>
                  <a:pt x="564334" y="89139"/>
                </a:lnTo>
                <a:lnTo>
                  <a:pt x="617078" y="86843"/>
                </a:lnTo>
                <a:lnTo>
                  <a:pt x="670127" y="88297"/>
                </a:lnTo>
                <a:lnTo>
                  <a:pt x="722743" y="93557"/>
                </a:lnTo>
                <a:lnTo>
                  <a:pt x="774191" y="102684"/>
                </a:lnTo>
                <a:lnTo>
                  <a:pt x="823736" y="115733"/>
                </a:lnTo>
                <a:lnTo>
                  <a:pt x="854111" y="90838"/>
                </a:lnTo>
                <a:lnTo>
                  <a:pt x="890831" y="69907"/>
                </a:lnTo>
                <a:lnTo>
                  <a:pt x="932766" y="53033"/>
                </a:lnTo>
                <a:lnTo>
                  <a:pt x="978789" y="40308"/>
                </a:lnTo>
                <a:lnTo>
                  <a:pt x="1027772" y="31824"/>
                </a:lnTo>
                <a:lnTo>
                  <a:pt x="1078585" y="27674"/>
                </a:lnTo>
                <a:lnTo>
                  <a:pt x="1130101" y="27949"/>
                </a:lnTo>
                <a:lnTo>
                  <a:pt x="1181191" y="32742"/>
                </a:lnTo>
                <a:lnTo>
                  <a:pt x="1230727" y="42144"/>
                </a:lnTo>
                <a:lnTo>
                  <a:pt x="1277581" y="56248"/>
                </a:lnTo>
                <a:lnTo>
                  <a:pt x="1320624" y="75146"/>
                </a:lnTo>
                <a:lnTo>
                  <a:pt x="1355029" y="47530"/>
                </a:lnTo>
                <a:lnTo>
                  <a:pt x="1400237" y="25407"/>
                </a:lnTo>
                <a:lnTo>
                  <a:pt x="1454044" y="9625"/>
                </a:lnTo>
                <a:lnTo>
                  <a:pt x="1514244" y="1035"/>
                </a:lnTo>
                <a:lnTo>
                  <a:pt x="1569118" y="49"/>
                </a:lnTo>
                <a:lnTo>
                  <a:pt x="1622266" y="5155"/>
                </a:lnTo>
                <a:lnTo>
                  <a:pt x="1671989" y="15984"/>
                </a:lnTo>
                <a:lnTo>
                  <a:pt x="1716588" y="32169"/>
                </a:lnTo>
                <a:lnTo>
                  <a:pt x="1754364" y="53339"/>
                </a:lnTo>
                <a:lnTo>
                  <a:pt x="1792234" y="33695"/>
                </a:lnTo>
                <a:lnTo>
                  <a:pt x="1835348" y="18383"/>
                </a:lnTo>
                <a:lnTo>
                  <a:pt x="1882444" y="7558"/>
                </a:lnTo>
                <a:lnTo>
                  <a:pt x="1932259" y="1378"/>
                </a:lnTo>
                <a:lnTo>
                  <a:pt x="1983530" y="0"/>
                </a:lnTo>
                <a:lnTo>
                  <a:pt x="2034993" y="3578"/>
                </a:lnTo>
                <a:lnTo>
                  <a:pt x="2085385" y="12271"/>
                </a:lnTo>
                <a:lnTo>
                  <a:pt x="2146315" y="31234"/>
                </a:lnTo>
                <a:lnTo>
                  <a:pt x="2195930" y="57111"/>
                </a:lnTo>
                <a:lnTo>
                  <a:pt x="2232239" y="88578"/>
                </a:lnTo>
                <a:lnTo>
                  <a:pt x="2253255" y="124309"/>
                </a:lnTo>
                <a:lnTo>
                  <a:pt x="2311513" y="136164"/>
                </a:lnTo>
                <a:lnTo>
                  <a:pt x="2363494" y="153623"/>
                </a:lnTo>
                <a:lnTo>
                  <a:pt x="2407889" y="176029"/>
                </a:lnTo>
                <a:lnTo>
                  <a:pt x="2443389" y="202722"/>
                </a:lnTo>
                <a:lnTo>
                  <a:pt x="2468685" y="233046"/>
                </a:lnTo>
                <a:lnTo>
                  <a:pt x="2484147" y="292473"/>
                </a:lnTo>
                <a:lnTo>
                  <a:pt x="2476636" y="322203"/>
                </a:lnTo>
                <a:lnTo>
                  <a:pt x="2459035" y="350955"/>
                </a:lnTo>
                <a:lnTo>
                  <a:pt x="2497679" y="383361"/>
                </a:lnTo>
                <a:lnTo>
                  <a:pt x="2524396" y="418501"/>
                </a:lnTo>
                <a:lnTo>
                  <a:pt x="2538835" y="455466"/>
                </a:lnTo>
                <a:lnTo>
                  <a:pt x="2540645" y="493347"/>
                </a:lnTo>
                <a:lnTo>
                  <a:pt x="2529475" y="531235"/>
                </a:lnTo>
                <a:lnTo>
                  <a:pt x="2483823" y="589319"/>
                </a:lnTo>
                <a:lnTo>
                  <a:pt x="2449993" y="614561"/>
                </a:lnTo>
                <a:lnTo>
                  <a:pt x="2409784" y="636813"/>
                </a:lnTo>
                <a:lnTo>
                  <a:pt x="2363913" y="655730"/>
                </a:lnTo>
                <a:lnTo>
                  <a:pt x="2313099" y="670970"/>
                </a:lnTo>
                <a:lnTo>
                  <a:pt x="2258061" y="682189"/>
                </a:lnTo>
                <a:lnTo>
                  <a:pt x="2199515" y="689043"/>
                </a:lnTo>
                <a:lnTo>
                  <a:pt x="2191175" y="727330"/>
                </a:lnTo>
                <a:lnTo>
                  <a:pt x="2168008" y="763421"/>
                </a:lnTo>
                <a:lnTo>
                  <a:pt x="2131063" y="796130"/>
                </a:lnTo>
                <a:lnTo>
                  <a:pt x="2081385" y="824265"/>
                </a:lnTo>
                <a:lnTo>
                  <a:pt x="2036895" y="841490"/>
                </a:lnTo>
                <a:lnTo>
                  <a:pt x="1988719" y="854461"/>
                </a:lnTo>
                <a:lnTo>
                  <a:pt x="1937874" y="863136"/>
                </a:lnTo>
                <a:lnTo>
                  <a:pt x="1885378" y="867475"/>
                </a:lnTo>
                <a:lnTo>
                  <a:pt x="1832248" y="867435"/>
                </a:lnTo>
                <a:lnTo>
                  <a:pt x="1779501" y="862976"/>
                </a:lnTo>
                <a:lnTo>
                  <a:pt x="1728154" y="854057"/>
                </a:lnTo>
                <a:lnTo>
                  <a:pt x="1679224" y="840637"/>
                </a:lnTo>
                <a:lnTo>
                  <a:pt x="1657635" y="870330"/>
                </a:lnTo>
                <a:lnTo>
                  <a:pt x="1628364" y="897593"/>
                </a:lnTo>
                <a:lnTo>
                  <a:pt x="1592129" y="922067"/>
                </a:lnTo>
                <a:lnTo>
                  <a:pt x="1549642" y="943392"/>
                </a:lnTo>
                <a:lnTo>
                  <a:pt x="1501619" y="961210"/>
                </a:lnTo>
                <a:lnTo>
                  <a:pt x="1448775" y="975164"/>
                </a:lnTo>
                <a:lnTo>
                  <a:pt x="1391824" y="984893"/>
                </a:lnTo>
                <a:lnTo>
                  <a:pt x="1337820" y="989724"/>
                </a:lnTo>
                <a:lnTo>
                  <a:pt x="1283979" y="990569"/>
                </a:lnTo>
                <a:lnTo>
                  <a:pt x="1230987" y="987569"/>
                </a:lnTo>
                <a:lnTo>
                  <a:pt x="1179529" y="980868"/>
                </a:lnTo>
                <a:lnTo>
                  <a:pt x="1130291" y="970609"/>
                </a:lnTo>
                <a:lnTo>
                  <a:pt x="1083959" y="956934"/>
                </a:lnTo>
                <a:lnTo>
                  <a:pt x="1041219" y="939985"/>
                </a:lnTo>
                <a:lnTo>
                  <a:pt x="1002756" y="919907"/>
                </a:lnTo>
                <a:lnTo>
                  <a:pt x="969257" y="896840"/>
                </a:lnTo>
                <a:lnTo>
                  <a:pt x="921623" y="910140"/>
                </a:lnTo>
                <a:lnTo>
                  <a:pt x="872479" y="920169"/>
                </a:lnTo>
                <a:lnTo>
                  <a:pt x="822311" y="926994"/>
                </a:lnTo>
                <a:lnTo>
                  <a:pt x="771604" y="930683"/>
                </a:lnTo>
                <a:lnTo>
                  <a:pt x="720842" y="931303"/>
                </a:lnTo>
                <a:lnTo>
                  <a:pt x="670510" y="928921"/>
                </a:lnTo>
                <a:lnTo>
                  <a:pt x="621094" y="923603"/>
                </a:lnTo>
                <a:lnTo>
                  <a:pt x="573079" y="915418"/>
                </a:lnTo>
                <a:lnTo>
                  <a:pt x="526948" y="904432"/>
                </a:lnTo>
                <a:lnTo>
                  <a:pt x="483188" y="890713"/>
                </a:lnTo>
                <a:lnTo>
                  <a:pt x="442283" y="874327"/>
                </a:lnTo>
                <a:lnTo>
                  <a:pt x="404718" y="855342"/>
                </a:lnTo>
                <a:lnTo>
                  <a:pt x="370978" y="833824"/>
                </a:lnTo>
                <a:lnTo>
                  <a:pt x="341548" y="809842"/>
                </a:lnTo>
                <a:lnTo>
                  <a:pt x="280375" y="809771"/>
                </a:lnTo>
                <a:lnTo>
                  <a:pt x="222526" y="802312"/>
                </a:lnTo>
                <a:lnTo>
                  <a:pt x="170061" y="788186"/>
                </a:lnTo>
                <a:lnTo>
                  <a:pt x="125038" y="768116"/>
                </a:lnTo>
                <a:lnTo>
                  <a:pt x="89517" y="742823"/>
                </a:lnTo>
                <a:lnTo>
                  <a:pt x="65557" y="713029"/>
                </a:lnTo>
                <a:lnTo>
                  <a:pt x="55375" y="678115"/>
                </a:lnTo>
                <a:lnTo>
                  <a:pt x="62324" y="643552"/>
                </a:lnTo>
                <a:lnTo>
                  <a:pt x="85633" y="611057"/>
                </a:lnTo>
                <a:lnTo>
                  <a:pt x="124531" y="582348"/>
                </a:lnTo>
                <a:lnTo>
                  <a:pt x="66294" y="557406"/>
                </a:lnTo>
                <a:lnTo>
                  <a:pt x="24738" y="525250"/>
                </a:lnTo>
                <a:lnTo>
                  <a:pt x="1945" y="488124"/>
                </a:lnTo>
                <a:lnTo>
                  <a:pt x="0" y="448273"/>
                </a:lnTo>
                <a:lnTo>
                  <a:pt x="13587" y="417962"/>
                </a:lnTo>
                <a:lnTo>
                  <a:pt x="74597" y="367439"/>
                </a:lnTo>
                <a:lnTo>
                  <a:pt x="118916" y="348854"/>
                </a:lnTo>
                <a:lnTo>
                  <a:pt x="170375" y="335804"/>
                </a:lnTo>
                <a:lnTo>
                  <a:pt x="227424" y="329103"/>
                </a:lnTo>
                <a:lnTo>
                  <a:pt x="228130" y="328048"/>
                </a:lnTo>
                <a:lnTo>
                  <a:pt x="228894" y="327016"/>
                </a:lnTo>
                <a:lnTo>
                  <a:pt x="229600" y="325961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21812" y="3706177"/>
            <a:ext cx="149225" cy="18415"/>
          </a:xfrm>
          <a:custGeom>
            <a:avLst/>
            <a:gdLst/>
            <a:ahLst/>
            <a:cxnLst/>
            <a:rect l="l" t="t" r="r" b="b"/>
            <a:pathLst>
              <a:path w="149225" h="18414">
                <a:moveTo>
                  <a:pt x="148931" y="18276"/>
                </a:moveTo>
                <a:lnTo>
                  <a:pt x="110058" y="18306"/>
                </a:lnTo>
                <a:lnTo>
                  <a:pt x="71841" y="15217"/>
                </a:lnTo>
                <a:lnTo>
                  <a:pt x="34936" y="9089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37006" y="3924453"/>
            <a:ext cx="65405" cy="8890"/>
          </a:xfrm>
          <a:custGeom>
            <a:avLst/>
            <a:gdLst/>
            <a:ahLst/>
            <a:cxnLst/>
            <a:rect l="l" t="t" r="r" b="b"/>
            <a:pathLst>
              <a:path w="65404" h="8889">
                <a:moveTo>
                  <a:pt x="65147" y="0"/>
                </a:moveTo>
                <a:lnTo>
                  <a:pt x="49303" y="3038"/>
                </a:lnTo>
                <a:lnTo>
                  <a:pt x="33124" y="5512"/>
                </a:lnTo>
                <a:lnTo>
                  <a:pt x="16669" y="7413"/>
                </a:lnTo>
                <a:lnTo>
                  <a:pt x="0" y="8737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24382" y="398065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39276" y="39899"/>
                </a:moveTo>
                <a:lnTo>
                  <a:pt x="27980" y="30353"/>
                </a:lnTo>
                <a:lnTo>
                  <a:pt x="17653" y="20508"/>
                </a:lnTo>
                <a:lnTo>
                  <a:pt x="8319" y="10384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74033" y="3921060"/>
            <a:ext cx="15875" cy="43815"/>
          </a:xfrm>
          <a:custGeom>
            <a:avLst/>
            <a:gdLst/>
            <a:ahLst/>
            <a:cxnLst/>
            <a:rect l="l" t="t" r="r" b="b"/>
            <a:pathLst>
              <a:path w="15875" h="43814">
                <a:moveTo>
                  <a:pt x="15700" y="0"/>
                </a:moveTo>
                <a:lnTo>
                  <a:pt x="13422" y="11092"/>
                </a:lnTo>
                <a:lnTo>
                  <a:pt x="10036" y="22101"/>
                </a:lnTo>
                <a:lnTo>
                  <a:pt x="5556" y="33003"/>
                </a:lnTo>
                <a:lnTo>
                  <a:pt x="0" y="4377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96711" y="3645785"/>
            <a:ext cx="200675" cy="173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67243" y="3476276"/>
            <a:ext cx="85725" cy="61594"/>
          </a:xfrm>
          <a:custGeom>
            <a:avLst/>
            <a:gdLst/>
            <a:ahLst/>
            <a:cxnLst/>
            <a:rect l="l" t="t" r="r" b="b"/>
            <a:pathLst>
              <a:path w="85725" h="61595">
                <a:moveTo>
                  <a:pt x="85140" y="0"/>
                </a:moveTo>
                <a:lnTo>
                  <a:pt x="68966" y="17223"/>
                </a:lnTo>
                <a:lnTo>
                  <a:pt x="49248" y="33294"/>
                </a:lnTo>
                <a:lnTo>
                  <a:pt x="26191" y="48059"/>
                </a:lnTo>
                <a:lnTo>
                  <a:pt x="0" y="61362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48123" y="3248621"/>
            <a:ext cx="5080" cy="29209"/>
          </a:xfrm>
          <a:custGeom>
            <a:avLst/>
            <a:gdLst/>
            <a:ahLst/>
            <a:cxnLst/>
            <a:rect l="l" t="t" r="r" b="b"/>
            <a:pathLst>
              <a:path w="5079" h="29210">
                <a:moveTo>
                  <a:pt x="0" y="0"/>
                </a:moveTo>
                <a:lnTo>
                  <a:pt x="2101" y="7195"/>
                </a:lnTo>
                <a:lnTo>
                  <a:pt x="3555" y="14432"/>
                </a:lnTo>
                <a:lnTo>
                  <a:pt x="4348" y="21698"/>
                </a:lnTo>
                <a:lnTo>
                  <a:pt x="4470" y="2898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04493" y="317785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5" h="37464">
                <a:moveTo>
                  <a:pt x="0" y="36964"/>
                </a:moveTo>
                <a:lnTo>
                  <a:pt x="8989" y="27115"/>
                </a:lnTo>
                <a:lnTo>
                  <a:pt x="19276" y="17647"/>
                </a:lnTo>
                <a:lnTo>
                  <a:pt x="30832" y="8597"/>
                </a:lnTo>
                <a:lnTo>
                  <a:pt x="4363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96622" y="3200558"/>
            <a:ext cx="21590" cy="32384"/>
          </a:xfrm>
          <a:custGeom>
            <a:avLst/>
            <a:gdLst/>
            <a:ahLst/>
            <a:cxnLst/>
            <a:rect l="l" t="t" r="r" b="b"/>
            <a:pathLst>
              <a:path w="21590" h="32385">
                <a:moveTo>
                  <a:pt x="0" y="31873"/>
                </a:moveTo>
                <a:lnTo>
                  <a:pt x="3877" y="23652"/>
                </a:lnTo>
                <a:lnTo>
                  <a:pt x="8702" y="15584"/>
                </a:lnTo>
                <a:lnTo>
                  <a:pt x="14453" y="7692"/>
                </a:lnTo>
                <a:lnTo>
                  <a:pt x="2111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17960" y="3243255"/>
            <a:ext cx="76835" cy="31115"/>
          </a:xfrm>
          <a:custGeom>
            <a:avLst/>
            <a:gdLst/>
            <a:ahLst/>
            <a:cxnLst/>
            <a:rect l="l" t="t" r="r" b="b"/>
            <a:pathLst>
              <a:path w="76834" h="31114">
                <a:moveTo>
                  <a:pt x="0" y="0"/>
                </a:moveTo>
                <a:lnTo>
                  <a:pt x="20409" y="6793"/>
                </a:lnTo>
                <a:lnTo>
                  <a:pt x="39981" y="14225"/>
                </a:lnTo>
                <a:lnTo>
                  <a:pt x="58671" y="22272"/>
                </a:lnTo>
                <a:lnTo>
                  <a:pt x="76435" y="30911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24118" y="3453712"/>
            <a:ext cx="13970" cy="33020"/>
          </a:xfrm>
          <a:custGeom>
            <a:avLst/>
            <a:gdLst/>
            <a:ahLst/>
            <a:cxnLst/>
            <a:rect l="l" t="t" r="r" b="b"/>
            <a:pathLst>
              <a:path w="13970" h="33020">
                <a:moveTo>
                  <a:pt x="13346" y="32538"/>
                </a:moveTo>
                <a:lnTo>
                  <a:pt x="9102" y="24516"/>
                </a:lnTo>
                <a:lnTo>
                  <a:pt x="5460" y="16415"/>
                </a:lnTo>
                <a:lnTo>
                  <a:pt x="2424" y="8241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48862" y="3465385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2600" y="3094567"/>
            <a:ext cx="1625600" cy="1248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1812" y="3124200"/>
            <a:ext cx="1524000" cy="1143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1812" y="3124200"/>
            <a:ext cx="1524000" cy="1143000"/>
          </a:xfrm>
          <a:prstGeom prst="rect">
            <a:avLst/>
          </a:prstGeom>
          <a:ln w="9525">
            <a:solidFill>
              <a:srgbClr val="357B29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392430" indent="-6985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93812" y="4245609"/>
            <a:ext cx="1448435" cy="361315"/>
          </a:xfrm>
          <a:custGeom>
            <a:avLst/>
            <a:gdLst/>
            <a:ahLst/>
            <a:cxnLst/>
            <a:rect l="l" t="t" r="r" b="b"/>
            <a:pathLst>
              <a:path w="1448435" h="361314">
                <a:moveTo>
                  <a:pt x="165085" y="46608"/>
                </a:moveTo>
                <a:lnTo>
                  <a:pt x="72605" y="46608"/>
                </a:lnTo>
                <a:lnTo>
                  <a:pt x="1392910" y="324573"/>
                </a:lnTo>
                <a:lnTo>
                  <a:pt x="1337627" y="342925"/>
                </a:lnTo>
                <a:lnTo>
                  <a:pt x="1334922" y="348310"/>
                </a:lnTo>
                <a:lnTo>
                  <a:pt x="1338237" y="358292"/>
                </a:lnTo>
                <a:lnTo>
                  <a:pt x="1343634" y="360997"/>
                </a:lnTo>
                <a:lnTo>
                  <a:pt x="1447838" y="326402"/>
                </a:lnTo>
                <a:lnTo>
                  <a:pt x="1425220" y="305930"/>
                </a:lnTo>
                <a:lnTo>
                  <a:pt x="1396834" y="305930"/>
                </a:lnTo>
                <a:lnTo>
                  <a:pt x="165085" y="46608"/>
                </a:lnTo>
                <a:close/>
              </a:path>
              <a:path w="1448435" h="361314">
                <a:moveTo>
                  <a:pt x="1366431" y="252717"/>
                </a:moveTo>
                <a:lnTo>
                  <a:pt x="1360398" y="253022"/>
                </a:lnTo>
                <a:lnTo>
                  <a:pt x="1353337" y="260819"/>
                </a:lnTo>
                <a:lnTo>
                  <a:pt x="1353642" y="266839"/>
                </a:lnTo>
                <a:lnTo>
                  <a:pt x="1396834" y="305930"/>
                </a:lnTo>
                <a:lnTo>
                  <a:pt x="1425220" y="305930"/>
                </a:lnTo>
                <a:lnTo>
                  <a:pt x="1366431" y="252717"/>
                </a:lnTo>
                <a:close/>
              </a:path>
              <a:path w="1448435" h="361314">
                <a:moveTo>
                  <a:pt x="82410" y="0"/>
                </a:moveTo>
                <a:lnTo>
                  <a:pt x="0" y="21589"/>
                </a:lnTo>
                <a:lnTo>
                  <a:pt x="66713" y="74574"/>
                </a:lnTo>
                <a:lnTo>
                  <a:pt x="72605" y="46608"/>
                </a:lnTo>
                <a:lnTo>
                  <a:pt x="165085" y="46608"/>
                </a:lnTo>
                <a:lnTo>
                  <a:pt x="76530" y="27965"/>
                </a:lnTo>
                <a:lnTo>
                  <a:pt x="82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45570" y="3399370"/>
            <a:ext cx="2010829" cy="21632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99012" y="3429000"/>
            <a:ext cx="1905000" cy="2057400"/>
          </a:xfrm>
          <a:custGeom>
            <a:avLst/>
            <a:gdLst/>
            <a:ahLst/>
            <a:cxnLst/>
            <a:rect l="l" t="t" r="r" b="b"/>
            <a:pathLst>
              <a:path w="1905000" h="2057400">
                <a:moveTo>
                  <a:pt x="0" y="2057400"/>
                </a:moveTo>
                <a:lnTo>
                  <a:pt x="1905000" y="2057400"/>
                </a:lnTo>
                <a:lnTo>
                  <a:pt x="19050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99012" y="3429000"/>
            <a:ext cx="1905000" cy="20574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5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ContainerVM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48278" y="4876762"/>
            <a:ext cx="111125" cy="305435"/>
          </a:xfrm>
          <a:custGeom>
            <a:avLst/>
            <a:gdLst/>
            <a:ahLst/>
            <a:cxnLst/>
            <a:rect l="l" t="t" r="r" b="b"/>
            <a:pathLst>
              <a:path w="111125" h="305435">
                <a:moveTo>
                  <a:pt x="10629" y="198907"/>
                </a:moveTo>
                <a:lnTo>
                  <a:pt x="1536" y="204203"/>
                </a:lnTo>
                <a:lnTo>
                  <a:pt x="0" y="210032"/>
                </a:lnTo>
                <a:lnTo>
                  <a:pt x="55333" y="304876"/>
                </a:lnTo>
                <a:lnTo>
                  <a:pt x="86913" y="250748"/>
                </a:lnTo>
                <a:lnTo>
                  <a:pt x="45808" y="250748"/>
                </a:lnTo>
                <a:lnTo>
                  <a:pt x="16459" y="200431"/>
                </a:lnTo>
                <a:lnTo>
                  <a:pt x="10629" y="198907"/>
                </a:lnTo>
                <a:close/>
              </a:path>
              <a:path w="111125" h="305435">
                <a:moveTo>
                  <a:pt x="64858" y="54127"/>
                </a:moveTo>
                <a:lnTo>
                  <a:pt x="45808" y="54127"/>
                </a:lnTo>
                <a:lnTo>
                  <a:pt x="45808" y="250748"/>
                </a:lnTo>
                <a:lnTo>
                  <a:pt x="64858" y="250748"/>
                </a:lnTo>
                <a:lnTo>
                  <a:pt x="64858" y="54127"/>
                </a:lnTo>
                <a:close/>
              </a:path>
              <a:path w="111125" h="305435">
                <a:moveTo>
                  <a:pt x="100037" y="198894"/>
                </a:moveTo>
                <a:lnTo>
                  <a:pt x="94208" y="200431"/>
                </a:lnTo>
                <a:lnTo>
                  <a:pt x="64858" y="250748"/>
                </a:lnTo>
                <a:lnTo>
                  <a:pt x="86913" y="250748"/>
                </a:lnTo>
                <a:lnTo>
                  <a:pt x="110667" y="210032"/>
                </a:lnTo>
                <a:lnTo>
                  <a:pt x="109131" y="204203"/>
                </a:lnTo>
                <a:lnTo>
                  <a:pt x="100037" y="198894"/>
                </a:lnTo>
                <a:close/>
              </a:path>
              <a:path w="111125" h="305435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305435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68"/>
                </a:lnTo>
                <a:lnTo>
                  <a:pt x="10913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61386" y="3957230"/>
            <a:ext cx="846455" cy="1301115"/>
          </a:xfrm>
          <a:custGeom>
            <a:avLst/>
            <a:gdLst/>
            <a:ahLst/>
            <a:cxnLst/>
            <a:rect l="l" t="t" r="r" b="b"/>
            <a:pathLst>
              <a:path w="846454" h="1301114">
                <a:moveTo>
                  <a:pt x="9537" y="1186853"/>
                </a:moveTo>
                <a:lnTo>
                  <a:pt x="5079" y="1190917"/>
                </a:lnTo>
                <a:lnTo>
                  <a:pt x="0" y="1300607"/>
                </a:lnTo>
                <a:lnTo>
                  <a:pt x="79609" y="1260322"/>
                </a:lnTo>
                <a:lnTo>
                  <a:pt x="37414" y="1260322"/>
                </a:lnTo>
                <a:lnTo>
                  <a:pt x="44102" y="1249984"/>
                </a:lnTo>
                <a:lnTo>
                  <a:pt x="21412" y="1249984"/>
                </a:lnTo>
                <a:lnTo>
                  <a:pt x="24104" y="1191793"/>
                </a:lnTo>
                <a:lnTo>
                  <a:pt x="20040" y="1187335"/>
                </a:lnTo>
                <a:lnTo>
                  <a:pt x="9537" y="1186853"/>
                </a:lnTo>
                <a:close/>
              </a:path>
              <a:path w="846454" h="1301114">
                <a:moveTo>
                  <a:pt x="89382" y="1234033"/>
                </a:moveTo>
                <a:lnTo>
                  <a:pt x="37414" y="1260322"/>
                </a:lnTo>
                <a:lnTo>
                  <a:pt x="79609" y="1260322"/>
                </a:lnTo>
                <a:lnTo>
                  <a:pt x="97980" y="1251026"/>
                </a:lnTo>
                <a:lnTo>
                  <a:pt x="99860" y="1245298"/>
                </a:lnTo>
                <a:lnTo>
                  <a:pt x="95110" y="1235913"/>
                </a:lnTo>
                <a:lnTo>
                  <a:pt x="89382" y="1234033"/>
                </a:lnTo>
                <a:close/>
              </a:path>
              <a:path w="846454" h="1301114">
                <a:moveTo>
                  <a:pt x="33362" y="1231519"/>
                </a:moveTo>
                <a:lnTo>
                  <a:pt x="21412" y="1249984"/>
                </a:lnTo>
                <a:lnTo>
                  <a:pt x="44102" y="1249984"/>
                </a:lnTo>
                <a:lnTo>
                  <a:pt x="49352" y="1241869"/>
                </a:lnTo>
                <a:lnTo>
                  <a:pt x="33362" y="1231519"/>
                </a:lnTo>
                <a:close/>
              </a:path>
              <a:path w="846454" h="1301114">
                <a:moveTo>
                  <a:pt x="105803" y="1119555"/>
                </a:moveTo>
                <a:lnTo>
                  <a:pt x="64401" y="1183538"/>
                </a:lnTo>
                <a:lnTo>
                  <a:pt x="80403" y="1193888"/>
                </a:lnTo>
                <a:lnTo>
                  <a:pt x="121792" y="1129906"/>
                </a:lnTo>
                <a:lnTo>
                  <a:pt x="105803" y="1119555"/>
                </a:lnTo>
                <a:close/>
              </a:path>
              <a:path w="846454" h="1301114">
                <a:moveTo>
                  <a:pt x="178244" y="1007605"/>
                </a:moveTo>
                <a:lnTo>
                  <a:pt x="136855" y="1071575"/>
                </a:lnTo>
                <a:lnTo>
                  <a:pt x="152844" y="1081925"/>
                </a:lnTo>
                <a:lnTo>
                  <a:pt x="194233" y="1017955"/>
                </a:lnTo>
                <a:lnTo>
                  <a:pt x="178244" y="1007605"/>
                </a:lnTo>
                <a:close/>
              </a:path>
              <a:path w="846454" h="1301114">
                <a:moveTo>
                  <a:pt x="250685" y="895642"/>
                </a:moveTo>
                <a:lnTo>
                  <a:pt x="209295" y="959624"/>
                </a:lnTo>
                <a:lnTo>
                  <a:pt x="225285" y="969975"/>
                </a:lnTo>
                <a:lnTo>
                  <a:pt x="266687" y="905992"/>
                </a:lnTo>
                <a:lnTo>
                  <a:pt x="250685" y="895642"/>
                </a:lnTo>
                <a:close/>
              </a:path>
              <a:path w="846454" h="1301114">
                <a:moveTo>
                  <a:pt x="323126" y="783691"/>
                </a:moveTo>
                <a:lnTo>
                  <a:pt x="281736" y="847661"/>
                </a:lnTo>
                <a:lnTo>
                  <a:pt x="297726" y="858012"/>
                </a:lnTo>
                <a:lnTo>
                  <a:pt x="339128" y="794042"/>
                </a:lnTo>
                <a:lnTo>
                  <a:pt x="323126" y="783691"/>
                </a:lnTo>
                <a:close/>
              </a:path>
              <a:path w="846454" h="1301114">
                <a:moveTo>
                  <a:pt x="395566" y="671741"/>
                </a:moveTo>
                <a:lnTo>
                  <a:pt x="354177" y="735711"/>
                </a:lnTo>
                <a:lnTo>
                  <a:pt x="370166" y="746061"/>
                </a:lnTo>
                <a:lnTo>
                  <a:pt x="411568" y="682078"/>
                </a:lnTo>
                <a:lnTo>
                  <a:pt x="395566" y="671741"/>
                </a:lnTo>
                <a:close/>
              </a:path>
              <a:path w="846454" h="1301114">
                <a:moveTo>
                  <a:pt x="468020" y="559777"/>
                </a:moveTo>
                <a:lnTo>
                  <a:pt x="426618" y="623747"/>
                </a:lnTo>
                <a:lnTo>
                  <a:pt x="442620" y="634098"/>
                </a:lnTo>
                <a:lnTo>
                  <a:pt x="484009" y="570128"/>
                </a:lnTo>
                <a:lnTo>
                  <a:pt x="468020" y="559777"/>
                </a:lnTo>
                <a:close/>
              </a:path>
              <a:path w="846454" h="1301114">
                <a:moveTo>
                  <a:pt x="540461" y="447827"/>
                </a:moveTo>
                <a:lnTo>
                  <a:pt x="499059" y="511797"/>
                </a:lnTo>
                <a:lnTo>
                  <a:pt x="515061" y="522147"/>
                </a:lnTo>
                <a:lnTo>
                  <a:pt x="556450" y="458165"/>
                </a:lnTo>
                <a:lnTo>
                  <a:pt x="540461" y="447827"/>
                </a:lnTo>
                <a:close/>
              </a:path>
              <a:path w="846454" h="1301114">
                <a:moveTo>
                  <a:pt x="612901" y="335864"/>
                </a:moveTo>
                <a:lnTo>
                  <a:pt x="571500" y="399834"/>
                </a:lnTo>
                <a:lnTo>
                  <a:pt x="587501" y="410184"/>
                </a:lnTo>
                <a:lnTo>
                  <a:pt x="628891" y="346214"/>
                </a:lnTo>
                <a:lnTo>
                  <a:pt x="612901" y="335864"/>
                </a:lnTo>
                <a:close/>
              </a:path>
              <a:path w="846454" h="1301114">
                <a:moveTo>
                  <a:pt x="685342" y="223913"/>
                </a:moveTo>
                <a:lnTo>
                  <a:pt x="643953" y="287883"/>
                </a:lnTo>
                <a:lnTo>
                  <a:pt x="659942" y="298234"/>
                </a:lnTo>
                <a:lnTo>
                  <a:pt x="701332" y="234251"/>
                </a:lnTo>
                <a:lnTo>
                  <a:pt x="685342" y="223913"/>
                </a:lnTo>
                <a:close/>
              </a:path>
              <a:path w="846454" h="1301114">
                <a:moveTo>
                  <a:pt x="757783" y="111950"/>
                </a:moveTo>
                <a:lnTo>
                  <a:pt x="716394" y="175933"/>
                </a:lnTo>
                <a:lnTo>
                  <a:pt x="732383" y="186270"/>
                </a:lnTo>
                <a:lnTo>
                  <a:pt x="773772" y="122301"/>
                </a:lnTo>
                <a:lnTo>
                  <a:pt x="757783" y="111950"/>
                </a:lnTo>
                <a:close/>
              </a:path>
              <a:path w="846454" h="1301114">
                <a:moveTo>
                  <a:pt x="830224" y="0"/>
                </a:moveTo>
                <a:lnTo>
                  <a:pt x="788835" y="63969"/>
                </a:lnTo>
                <a:lnTo>
                  <a:pt x="804824" y="74320"/>
                </a:lnTo>
                <a:lnTo>
                  <a:pt x="846226" y="10337"/>
                </a:lnTo>
                <a:lnTo>
                  <a:pt x="830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17537" y="4457700"/>
            <a:ext cx="114744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00"/>
              </a:spcBef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Control 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&amp;</a:t>
            </a:r>
            <a:r>
              <a:rPr sz="1400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717074"/>
                </a:solidFill>
                <a:latin typeface="Arial"/>
                <a:cs typeface="Arial"/>
              </a:rPr>
              <a:t>TTY</a:t>
            </a:r>
            <a:endParaRPr sz="1400">
              <a:latin typeface="Arial"/>
              <a:cs typeface="Arial"/>
            </a:endParaRPr>
          </a:p>
          <a:p>
            <a:pPr marL="560070">
              <a:lnSpc>
                <a:spcPts val="1590"/>
              </a:lnSpc>
            </a:pP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/</a:t>
            </a:r>
            <a:r>
              <a:rPr sz="1400" spc="-10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REST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58312" y="4305300"/>
            <a:ext cx="518795" cy="42925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300"/>
              </a:spcBef>
            </a:pPr>
            <a:r>
              <a:rPr sz="1400" i="1" spc="-5" dirty="0">
                <a:solidFill>
                  <a:srgbClr val="717074"/>
                </a:solidFill>
                <a:latin typeface="Arial"/>
                <a:cs typeface="Arial"/>
              </a:rPr>
              <a:t>Pull  Imag</a:t>
            </a:r>
            <a:r>
              <a:rPr sz="1400" i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03961" y="4974920"/>
            <a:ext cx="711835" cy="109855"/>
          </a:xfrm>
          <a:custGeom>
            <a:avLst/>
            <a:gdLst/>
            <a:ahLst/>
            <a:cxnLst/>
            <a:rect l="l" t="t" r="r" b="b"/>
            <a:pathLst>
              <a:path w="711834" h="109854">
                <a:moveTo>
                  <a:pt x="711250" y="44754"/>
                </a:moveTo>
                <a:lnTo>
                  <a:pt x="685660" y="44754"/>
                </a:lnTo>
                <a:lnTo>
                  <a:pt x="685660" y="63804"/>
                </a:lnTo>
                <a:lnTo>
                  <a:pt x="711250" y="63804"/>
                </a:lnTo>
                <a:lnTo>
                  <a:pt x="711250" y="44754"/>
                </a:lnTo>
                <a:close/>
              </a:path>
              <a:path w="711834" h="109854">
                <a:moveTo>
                  <a:pt x="628510" y="44754"/>
                </a:moveTo>
                <a:lnTo>
                  <a:pt x="552310" y="44754"/>
                </a:lnTo>
                <a:lnTo>
                  <a:pt x="552310" y="63804"/>
                </a:lnTo>
                <a:lnTo>
                  <a:pt x="628510" y="63804"/>
                </a:lnTo>
                <a:lnTo>
                  <a:pt x="628510" y="44754"/>
                </a:lnTo>
                <a:close/>
              </a:path>
              <a:path w="711834" h="109854">
                <a:moveTo>
                  <a:pt x="495160" y="44754"/>
                </a:moveTo>
                <a:lnTo>
                  <a:pt x="418960" y="44754"/>
                </a:lnTo>
                <a:lnTo>
                  <a:pt x="418960" y="63804"/>
                </a:lnTo>
                <a:lnTo>
                  <a:pt x="495160" y="63804"/>
                </a:lnTo>
                <a:lnTo>
                  <a:pt x="495160" y="44754"/>
                </a:lnTo>
                <a:close/>
              </a:path>
              <a:path w="711834" h="109854">
                <a:moveTo>
                  <a:pt x="361810" y="44754"/>
                </a:moveTo>
                <a:lnTo>
                  <a:pt x="285610" y="44754"/>
                </a:lnTo>
                <a:lnTo>
                  <a:pt x="285610" y="63804"/>
                </a:lnTo>
                <a:lnTo>
                  <a:pt x="361810" y="63804"/>
                </a:lnTo>
                <a:lnTo>
                  <a:pt x="361810" y="44754"/>
                </a:lnTo>
                <a:close/>
              </a:path>
              <a:path w="711834" h="109854">
                <a:moveTo>
                  <a:pt x="228460" y="44754"/>
                </a:moveTo>
                <a:lnTo>
                  <a:pt x="152260" y="44754"/>
                </a:lnTo>
                <a:lnTo>
                  <a:pt x="152260" y="63804"/>
                </a:lnTo>
                <a:lnTo>
                  <a:pt x="228460" y="63804"/>
                </a:lnTo>
                <a:lnTo>
                  <a:pt x="228460" y="44754"/>
                </a:lnTo>
                <a:close/>
              </a:path>
              <a:path w="711834" h="109854">
                <a:moveTo>
                  <a:pt x="95173" y="0"/>
                </a:moveTo>
                <a:lnTo>
                  <a:pt x="92582" y="279"/>
                </a:lnTo>
                <a:lnTo>
                  <a:pt x="0" y="54279"/>
                </a:lnTo>
                <a:lnTo>
                  <a:pt x="94856" y="109613"/>
                </a:lnTo>
                <a:lnTo>
                  <a:pt x="100685" y="108076"/>
                </a:lnTo>
                <a:lnTo>
                  <a:pt x="105981" y="98983"/>
                </a:lnTo>
                <a:lnTo>
                  <a:pt x="104457" y="93154"/>
                </a:lnTo>
                <a:lnTo>
                  <a:pt x="54140" y="63804"/>
                </a:lnTo>
                <a:lnTo>
                  <a:pt x="95110" y="63804"/>
                </a:lnTo>
                <a:lnTo>
                  <a:pt x="95110" y="44754"/>
                </a:lnTo>
                <a:lnTo>
                  <a:pt x="54140" y="44754"/>
                </a:lnTo>
                <a:lnTo>
                  <a:pt x="104457" y="15405"/>
                </a:lnTo>
                <a:lnTo>
                  <a:pt x="105981" y="9575"/>
                </a:lnTo>
                <a:lnTo>
                  <a:pt x="102006" y="2755"/>
                </a:lnTo>
                <a:lnTo>
                  <a:pt x="99885" y="1244"/>
                </a:lnTo>
                <a:lnTo>
                  <a:pt x="9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88170" y="5151966"/>
            <a:ext cx="1629829" cy="486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80270" y="5164666"/>
            <a:ext cx="1049867" cy="5249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1612" y="5181600"/>
            <a:ext cx="1524000" cy="381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741612" y="5181600"/>
            <a:ext cx="1524000" cy="3810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406400">
              <a:lnSpc>
                <a:spcPct val="100000"/>
              </a:lnSpc>
              <a:spcBef>
                <a:spcPts val="50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vCenter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688170" y="4237566"/>
            <a:ext cx="1629829" cy="7154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68600" y="4241796"/>
            <a:ext cx="1468970" cy="766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41612" y="4267200"/>
            <a:ext cx="1524000" cy="609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741612" y="4267200"/>
            <a:ext cx="1524000" cy="6096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197485" marR="191135" indent="242570">
              <a:lnSpc>
                <a:spcPts val="1900"/>
              </a:lnSpc>
              <a:spcBef>
                <a:spcPts val="52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Docker  Daemon</a:t>
            </a:r>
            <a:r>
              <a:rPr sz="1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64400" y="5532966"/>
            <a:ext cx="1549400" cy="791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2870" y="5672665"/>
            <a:ext cx="1528229" cy="6815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13612" y="5562600"/>
            <a:ext cx="1447800" cy="6858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13612" y="5676900"/>
            <a:ext cx="1447800" cy="114300"/>
          </a:xfrm>
          <a:custGeom>
            <a:avLst/>
            <a:gdLst/>
            <a:ahLst/>
            <a:cxnLst/>
            <a:rect l="l" t="t" r="r" b="b"/>
            <a:pathLst>
              <a:path w="1447800" h="114300">
                <a:moveTo>
                  <a:pt x="1447800" y="0"/>
                </a:moveTo>
                <a:lnTo>
                  <a:pt x="1415255" y="33989"/>
                </a:lnTo>
                <a:lnTo>
                  <a:pt x="1360430" y="54482"/>
                </a:lnTo>
                <a:lnTo>
                  <a:pt x="1282497" y="72705"/>
                </a:lnTo>
                <a:lnTo>
                  <a:pt x="1235775" y="80822"/>
                </a:lnTo>
                <a:lnTo>
                  <a:pt x="1184368" y="88199"/>
                </a:lnTo>
                <a:lnTo>
                  <a:pt x="1128640" y="94779"/>
                </a:lnTo>
                <a:lnTo>
                  <a:pt x="1068954" y="100504"/>
                </a:lnTo>
                <a:lnTo>
                  <a:pt x="1005675" y="105317"/>
                </a:lnTo>
                <a:lnTo>
                  <a:pt x="939166" y="109161"/>
                </a:lnTo>
                <a:lnTo>
                  <a:pt x="869791" y="111977"/>
                </a:lnTo>
                <a:lnTo>
                  <a:pt x="797915" y="113709"/>
                </a:lnTo>
                <a:lnTo>
                  <a:pt x="723900" y="114300"/>
                </a:lnTo>
                <a:lnTo>
                  <a:pt x="649885" y="113709"/>
                </a:lnTo>
                <a:lnTo>
                  <a:pt x="578009" y="111977"/>
                </a:lnTo>
                <a:lnTo>
                  <a:pt x="508634" y="109161"/>
                </a:lnTo>
                <a:lnTo>
                  <a:pt x="442125" y="105317"/>
                </a:lnTo>
                <a:lnTo>
                  <a:pt x="378846" y="100504"/>
                </a:lnTo>
                <a:lnTo>
                  <a:pt x="319160" y="94779"/>
                </a:lnTo>
                <a:lnTo>
                  <a:pt x="263432" y="88199"/>
                </a:lnTo>
                <a:lnTo>
                  <a:pt x="212025" y="80822"/>
                </a:lnTo>
                <a:lnTo>
                  <a:pt x="165303" y="72705"/>
                </a:lnTo>
                <a:lnTo>
                  <a:pt x="123630" y="63906"/>
                </a:lnTo>
                <a:lnTo>
                  <a:pt x="56887" y="44490"/>
                </a:lnTo>
                <a:lnTo>
                  <a:pt x="14707" y="23035"/>
                </a:lnTo>
                <a:lnTo>
                  <a:pt x="3737" y="11686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3612" y="55626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0" y="114300"/>
                </a:moveTo>
                <a:lnTo>
                  <a:pt x="32545" y="80310"/>
                </a:lnTo>
                <a:lnTo>
                  <a:pt x="87370" y="59817"/>
                </a:lnTo>
                <a:lnTo>
                  <a:pt x="165303" y="41594"/>
                </a:lnTo>
                <a:lnTo>
                  <a:pt x="212025" y="33477"/>
                </a:lnTo>
                <a:lnTo>
                  <a:pt x="263432" y="26100"/>
                </a:lnTo>
                <a:lnTo>
                  <a:pt x="319160" y="19520"/>
                </a:lnTo>
                <a:lnTo>
                  <a:pt x="378846" y="13795"/>
                </a:lnTo>
                <a:lnTo>
                  <a:pt x="442125" y="8982"/>
                </a:lnTo>
                <a:lnTo>
                  <a:pt x="508634" y="5138"/>
                </a:lnTo>
                <a:lnTo>
                  <a:pt x="578009" y="2322"/>
                </a:lnTo>
                <a:lnTo>
                  <a:pt x="649885" y="590"/>
                </a:lnTo>
                <a:lnTo>
                  <a:pt x="723900" y="0"/>
                </a:lnTo>
                <a:lnTo>
                  <a:pt x="797915" y="590"/>
                </a:lnTo>
                <a:lnTo>
                  <a:pt x="869791" y="2322"/>
                </a:lnTo>
                <a:lnTo>
                  <a:pt x="939166" y="5138"/>
                </a:lnTo>
                <a:lnTo>
                  <a:pt x="1005675" y="8982"/>
                </a:lnTo>
                <a:lnTo>
                  <a:pt x="1068954" y="13795"/>
                </a:lnTo>
                <a:lnTo>
                  <a:pt x="1128640" y="19520"/>
                </a:lnTo>
                <a:lnTo>
                  <a:pt x="1184368" y="26100"/>
                </a:lnTo>
                <a:lnTo>
                  <a:pt x="1235775" y="33477"/>
                </a:lnTo>
                <a:lnTo>
                  <a:pt x="1282497" y="41594"/>
                </a:lnTo>
                <a:lnTo>
                  <a:pt x="1324170" y="50393"/>
                </a:lnTo>
                <a:lnTo>
                  <a:pt x="1390913" y="69809"/>
                </a:lnTo>
                <a:lnTo>
                  <a:pt x="1433093" y="91264"/>
                </a:lnTo>
                <a:lnTo>
                  <a:pt x="1447800" y="114300"/>
                </a:lnTo>
                <a:lnTo>
                  <a:pt x="1447800" y="571500"/>
                </a:lnTo>
                <a:lnTo>
                  <a:pt x="1415255" y="605489"/>
                </a:lnTo>
                <a:lnTo>
                  <a:pt x="1360430" y="625982"/>
                </a:lnTo>
                <a:lnTo>
                  <a:pt x="1282497" y="644205"/>
                </a:lnTo>
                <a:lnTo>
                  <a:pt x="1235775" y="652322"/>
                </a:lnTo>
                <a:lnTo>
                  <a:pt x="1184368" y="659699"/>
                </a:lnTo>
                <a:lnTo>
                  <a:pt x="1128640" y="666279"/>
                </a:lnTo>
                <a:lnTo>
                  <a:pt x="1068954" y="672004"/>
                </a:lnTo>
                <a:lnTo>
                  <a:pt x="1005675" y="676818"/>
                </a:lnTo>
                <a:lnTo>
                  <a:pt x="939166" y="680661"/>
                </a:lnTo>
                <a:lnTo>
                  <a:pt x="869791" y="683478"/>
                </a:lnTo>
                <a:lnTo>
                  <a:pt x="797915" y="685210"/>
                </a:lnTo>
                <a:lnTo>
                  <a:pt x="723900" y="685800"/>
                </a:lnTo>
                <a:lnTo>
                  <a:pt x="649885" y="685210"/>
                </a:lnTo>
                <a:lnTo>
                  <a:pt x="578009" y="683478"/>
                </a:lnTo>
                <a:lnTo>
                  <a:pt x="508634" y="680661"/>
                </a:lnTo>
                <a:lnTo>
                  <a:pt x="442125" y="676818"/>
                </a:lnTo>
                <a:lnTo>
                  <a:pt x="378846" y="672004"/>
                </a:lnTo>
                <a:lnTo>
                  <a:pt x="319160" y="666279"/>
                </a:lnTo>
                <a:lnTo>
                  <a:pt x="263432" y="659699"/>
                </a:lnTo>
                <a:lnTo>
                  <a:pt x="212025" y="652322"/>
                </a:lnTo>
                <a:lnTo>
                  <a:pt x="165303" y="644205"/>
                </a:lnTo>
                <a:lnTo>
                  <a:pt x="123630" y="635406"/>
                </a:lnTo>
                <a:lnTo>
                  <a:pt x="56887" y="615991"/>
                </a:lnTo>
                <a:lnTo>
                  <a:pt x="14707" y="594535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97200" y="3170767"/>
            <a:ext cx="1092200" cy="10202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73970" y="3365496"/>
            <a:ext cx="338667" cy="6646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46412" y="32004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790727" y="391591"/>
                </a:moveTo>
                <a:lnTo>
                  <a:pt x="790727" y="522808"/>
                </a:lnTo>
                <a:lnTo>
                  <a:pt x="990600" y="457200"/>
                </a:lnTo>
                <a:lnTo>
                  <a:pt x="790727" y="391591"/>
                </a:lnTo>
                <a:close/>
              </a:path>
              <a:path w="990600" h="914400">
                <a:moveTo>
                  <a:pt x="566381" y="729907"/>
                </a:moveTo>
                <a:lnTo>
                  <a:pt x="424218" y="729907"/>
                </a:lnTo>
                <a:lnTo>
                  <a:pt x="495300" y="914400"/>
                </a:lnTo>
                <a:lnTo>
                  <a:pt x="566381" y="729907"/>
                </a:lnTo>
                <a:close/>
              </a:path>
              <a:path w="990600" h="914400">
                <a:moveTo>
                  <a:pt x="236156" y="603631"/>
                </a:moveTo>
                <a:lnTo>
                  <a:pt x="145059" y="780453"/>
                </a:lnTo>
                <a:lnTo>
                  <a:pt x="336676" y="696417"/>
                </a:lnTo>
                <a:lnTo>
                  <a:pt x="236156" y="603631"/>
                </a:lnTo>
                <a:close/>
              </a:path>
              <a:path w="990600" h="914400">
                <a:moveTo>
                  <a:pt x="754443" y="603631"/>
                </a:moveTo>
                <a:lnTo>
                  <a:pt x="653923" y="696417"/>
                </a:lnTo>
                <a:lnTo>
                  <a:pt x="845489" y="780453"/>
                </a:lnTo>
                <a:lnTo>
                  <a:pt x="754443" y="603631"/>
                </a:lnTo>
                <a:close/>
              </a:path>
              <a:path w="990600" h="914400">
                <a:moveTo>
                  <a:pt x="495300" y="228600"/>
                </a:moveTo>
                <a:lnTo>
                  <a:pt x="445388" y="233244"/>
                </a:lnTo>
                <a:lnTo>
                  <a:pt x="398901" y="246564"/>
                </a:lnTo>
                <a:lnTo>
                  <a:pt x="356834" y="267641"/>
                </a:lnTo>
                <a:lnTo>
                  <a:pt x="320182" y="295555"/>
                </a:lnTo>
                <a:lnTo>
                  <a:pt x="289943" y="329388"/>
                </a:lnTo>
                <a:lnTo>
                  <a:pt x="267110" y="368219"/>
                </a:lnTo>
                <a:lnTo>
                  <a:pt x="252681" y="411129"/>
                </a:lnTo>
                <a:lnTo>
                  <a:pt x="247650" y="457200"/>
                </a:lnTo>
                <a:lnTo>
                  <a:pt x="252681" y="503270"/>
                </a:lnTo>
                <a:lnTo>
                  <a:pt x="267110" y="546180"/>
                </a:lnTo>
                <a:lnTo>
                  <a:pt x="289943" y="585011"/>
                </a:lnTo>
                <a:lnTo>
                  <a:pt x="320182" y="618844"/>
                </a:lnTo>
                <a:lnTo>
                  <a:pt x="356834" y="646758"/>
                </a:lnTo>
                <a:lnTo>
                  <a:pt x="398901" y="667835"/>
                </a:lnTo>
                <a:lnTo>
                  <a:pt x="445388" y="681155"/>
                </a:lnTo>
                <a:lnTo>
                  <a:pt x="495300" y="685800"/>
                </a:lnTo>
                <a:lnTo>
                  <a:pt x="545211" y="681155"/>
                </a:lnTo>
                <a:lnTo>
                  <a:pt x="591698" y="667835"/>
                </a:lnTo>
                <a:lnTo>
                  <a:pt x="633765" y="646758"/>
                </a:lnTo>
                <a:lnTo>
                  <a:pt x="670417" y="618844"/>
                </a:lnTo>
                <a:lnTo>
                  <a:pt x="700656" y="585011"/>
                </a:lnTo>
                <a:lnTo>
                  <a:pt x="723489" y="546180"/>
                </a:lnTo>
                <a:lnTo>
                  <a:pt x="737918" y="503270"/>
                </a:lnTo>
                <a:lnTo>
                  <a:pt x="742950" y="457200"/>
                </a:lnTo>
                <a:lnTo>
                  <a:pt x="737918" y="411129"/>
                </a:lnTo>
                <a:lnTo>
                  <a:pt x="723489" y="368219"/>
                </a:lnTo>
                <a:lnTo>
                  <a:pt x="700656" y="329388"/>
                </a:lnTo>
                <a:lnTo>
                  <a:pt x="670417" y="295555"/>
                </a:lnTo>
                <a:lnTo>
                  <a:pt x="633765" y="267641"/>
                </a:lnTo>
                <a:lnTo>
                  <a:pt x="591698" y="246564"/>
                </a:lnTo>
                <a:lnTo>
                  <a:pt x="545211" y="233244"/>
                </a:lnTo>
                <a:lnTo>
                  <a:pt x="495300" y="228600"/>
                </a:lnTo>
                <a:close/>
              </a:path>
              <a:path w="990600" h="914400">
                <a:moveTo>
                  <a:pt x="199872" y="391591"/>
                </a:moveTo>
                <a:lnTo>
                  <a:pt x="0" y="457200"/>
                </a:lnTo>
                <a:lnTo>
                  <a:pt x="199872" y="522808"/>
                </a:lnTo>
                <a:lnTo>
                  <a:pt x="199872" y="391591"/>
                </a:lnTo>
                <a:close/>
              </a:path>
              <a:path w="990600" h="914400">
                <a:moveTo>
                  <a:pt x="145059" y="133896"/>
                </a:moveTo>
                <a:lnTo>
                  <a:pt x="236156" y="310769"/>
                </a:lnTo>
                <a:lnTo>
                  <a:pt x="336676" y="217982"/>
                </a:lnTo>
                <a:lnTo>
                  <a:pt x="145059" y="133896"/>
                </a:lnTo>
                <a:close/>
              </a:path>
              <a:path w="990600" h="914400">
                <a:moveTo>
                  <a:pt x="845489" y="133896"/>
                </a:moveTo>
                <a:lnTo>
                  <a:pt x="653923" y="217982"/>
                </a:lnTo>
                <a:lnTo>
                  <a:pt x="754443" y="310769"/>
                </a:lnTo>
                <a:lnTo>
                  <a:pt x="845489" y="133896"/>
                </a:lnTo>
                <a:close/>
              </a:path>
              <a:path w="990600" h="914400">
                <a:moveTo>
                  <a:pt x="495300" y="0"/>
                </a:moveTo>
                <a:lnTo>
                  <a:pt x="424218" y="184505"/>
                </a:lnTo>
                <a:lnTo>
                  <a:pt x="566381" y="184505"/>
                </a:lnTo>
                <a:lnTo>
                  <a:pt x="495300" y="0"/>
                </a:lnTo>
                <a:close/>
              </a:path>
            </a:pathLst>
          </a:custGeom>
          <a:solidFill>
            <a:srgbClr val="267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37139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199874" y="65612"/>
                </a:moveTo>
                <a:lnTo>
                  <a:pt x="0" y="131224"/>
                </a:lnTo>
                <a:lnTo>
                  <a:pt x="0" y="0"/>
                </a:lnTo>
                <a:lnTo>
                  <a:pt x="199874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00341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0"/>
                </a:moveTo>
                <a:lnTo>
                  <a:pt x="100521" y="176873"/>
                </a:lnTo>
                <a:lnTo>
                  <a:pt x="0" y="84085"/>
                </a:lnTo>
                <a:lnTo>
                  <a:pt x="191566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70632" y="3200400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0"/>
                </a:moveTo>
                <a:lnTo>
                  <a:pt x="142160" y="184499"/>
                </a:lnTo>
                <a:lnTo>
                  <a:pt x="0" y="184499"/>
                </a:lnTo>
                <a:lnTo>
                  <a:pt x="7108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91470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0"/>
                </a:moveTo>
                <a:lnTo>
                  <a:pt x="191613" y="84085"/>
                </a:lnTo>
                <a:lnTo>
                  <a:pt x="91092" y="17687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46412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0" y="65612"/>
                </a:moveTo>
                <a:lnTo>
                  <a:pt x="199874" y="0"/>
                </a:lnTo>
                <a:lnTo>
                  <a:pt x="199874" y="131224"/>
                </a:lnTo>
                <a:lnTo>
                  <a:pt x="0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91470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176830"/>
                </a:moveTo>
                <a:lnTo>
                  <a:pt x="91092" y="0"/>
                </a:lnTo>
                <a:lnTo>
                  <a:pt x="191613" y="92788"/>
                </a:lnTo>
                <a:lnTo>
                  <a:pt x="0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70632" y="3930301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184499"/>
                </a:moveTo>
                <a:lnTo>
                  <a:pt x="0" y="0"/>
                </a:lnTo>
                <a:lnTo>
                  <a:pt x="142160" y="0"/>
                </a:lnTo>
                <a:lnTo>
                  <a:pt x="71080" y="184499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00341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176830"/>
                </a:moveTo>
                <a:lnTo>
                  <a:pt x="0" y="92788"/>
                </a:lnTo>
                <a:lnTo>
                  <a:pt x="100521" y="0"/>
                </a:lnTo>
                <a:lnTo>
                  <a:pt x="191566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94062" y="3429000"/>
            <a:ext cx="495300" cy="457200"/>
          </a:xfrm>
          <a:custGeom>
            <a:avLst/>
            <a:gdLst/>
            <a:ahLst/>
            <a:cxnLst/>
            <a:rect l="l" t="t" r="r" b="b"/>
            <a:pathLst>
              <a:path w="495300" h="457200">
                <a:moveTo>
                  <a:pt x="0" y="228600"/>
                </a:moveTo>
                <a:lnTo>
                  <a:pt x="5031" y="182529"/>
                </a:lnTo>
                <a:lnTo>
                  <a:pt x="19461" y="139618"/>
                </a:lnTo>
                <a:lnTo>
                  <a:pt x="42294" y="100787"/>
                </a:lnTo>
                <a:lnTo>
                  <a:pt x="72535" y="66955"/>
                </a:lnTo>
                <a:lnTo>
                  <a:pt x="109186" y="39041"/>
                </a:lnTo>
                <a:lnTo>
                  <a:pt x="151253" y="17964"/>
                </a:lnTo>
                <a:lnTo>
                  <a:pt x="197740" y="4644"/>
                </a:lnTo>
                <a:lnTo>
                  <a:pt x="247650" y="0"/>
                </a:lnTo>
                <a:lnTo>
                  <a:pt x="297560" y="4644"/>
                </a:lnTo>
                <a:lnTo>
                  <a:pt x="344046" y="17964"/>
                </a:lnTo>
                <a:lnTo>
                  <a:pt x="386113" y="39041"/>
                </a:lnTo>
                <a:lnTo>
                  <a:pt x="422765" y="66955"/>
                </a:lnTo>
                <a:lnTo>
                  <a:pt x="453005" y="100787"/>
                </a:lnTo>
                <a:lnTo>
                  <a:pt x="475838" y="139618"/>
                </a:lnTo>
                <a:lnTo>
                  <a:pt x="490268" y="182529"/>
                </a:lnTo>
                <a:lnTo>
                  <a:pt x="495300" y="228600"/>
                </a:lnTo>
                <a:lnTo>
                  <a:pt x="490268" y="274670"/>
                </a:lnTo>
                <a:lnTo>
                  <a:pt x="475838" y="317581"/>
                </a:lnTo>
                <a:lnTo>
                  <a:pt x="453005" y="356412"/>
                </a:lnTo>
                <a:lnTo>
                  <a:pt x="422765" y="390244"/>
                </a:lnTo>
                <a:lnTo>
                  <a:pt x="386113" y="418158"/>
                </a:lnTo>
                <a:lnTo>
                  <a:pt x="344046" y="439235"/>
                </a:lnTo>
                <a:lnTo>
                  <a:pt x="297560" y="452555"/>
                </a:lnTo>
                <a:lnTo>
                  <a:pt x="247650" y="457200"/>
                </a:lnTo>
                <a:lnTo>
                  <a:pt x="197740" y="452555"/>
                </a:lnTo>
                <a:lnTo>
                  <a:pt x="151253" y="439235"/>
                </a:lnTo>
                <a:lnTo>
                  <a:pt x="109186" y="418158"/>
                </a:lnTo>
                <a:lnTo>
                  <a:pt x="72535" y="390244"/>
                </a:lnTo>
                <a:lnTo>
                  <a:pt x="42294" y="356412"/>
                </a:lnTo>
                <a:lnTo>
                  <a:pt x="19461" y="317581"/>
                </a:lnTo>
                <a:lnTo>
                  <a:pt x="5031" y="27467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482975" y="3412045"/>
            <a:ext cx="117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  D  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260170" y="4770966"/>
            <a:ext cx="1549400" cy="944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76070" y="4927600"/>
            <a:ext cx="1117600" cy="8424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313612" y="4800600"/>
            <a:ext cx="1446212" cy="838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13612" y="4940300"/>
            <a:ext cx="1446530" cy="139700"/>
          </a:xfrm>
          <a:custGeom>
            <a:avLst/>
            <a:gdLst/>
            <a:ahLst/>
            <a:cxnLst/>
            <a:rect l="l" t="t" r="r" b="b"/>
            <a:pathLst>
              <a:path w="1446529" h="139700">
                <a:moveTo>
                  <a:pt x="1446210" y="0"/>
                </a:moveTo>
                <a:lnTo>
                  <a:pt x="1413701" y="41542"/>
                </a:lnTo>
                <a:lnTo>
                  <a:pt x="1358936" y="66589"/>
                </a:lnTo>
                <a:lnTo>
                  <a:pt x="1281090" y="88862"/>
                </a:lnTo>
                <a:lnTo>
                  <a:pt x="1234420" y="98782"/>
                </a:lnTo>
                <a:lnTo>
                  <a:pt x="1183069" y="107799"/>
                </a:lnTo>
                <a:lnTo>
                  <a:pt x="1127403" y="115841"/>
                </a:lnTo>
                <a:lnTo>
                  <a:pt x="1067782" y="122838"/>
                </a:lnTo>
                <a:lnTo>
                  <a:pt x="1004573" y="128721"/>
                </a:lnTo>
                <a:lnTo>
                  <a:pt x="938137" y="133419"/>
                </a:lnTo>
                <a:lnTo>
                  <a:pt x="868838" y="136861"/>
                </a:lnTo>
                <a:lnTo>
                  <a:pt x="797040" y="138978"/>
                </a:lnTo>
                <a:lnTo>
                  <a:pt x="723106" y="139700"/>
                </a:lnTo>
                <a:lnTo>
                  <a:pt x="649173" y="138978"/>
                </a:lnTo>
                <a:lnTo>
                  <a:pt x="577375" y="136861"/>
                </a:lnTo>
                <a:lnTo>
                  <a:pt x="508076" y="133419"/>
                </a:lnTo>
                <a:lnTo>
                  <a:pt x="441640" y="128721"/>
                </a:lnTo>
                <a:lnTo>
                  <a:pt x="378431" y="122838"/>
                </a:lnTo>
                <a:lnTo>
                  <a:pt x="318810" y="115841"/>
                </a:lnTo>
                <a:lnTo>
                  <a:pt x="263143" y="107799"/>
                </a:lnTo>
                <a:lnTo>
                  <a:pt x="211793" y="98782"/>
                </a:lnTo>
                <a:lnTo>
                  <a:pt x="165122" y="88862"/>
                </a:lnTo>
                <a:lnTo>
                  <a:pt x="123495" y="78107"/>
                </a:lnTo>
                <a:lnTo>
                  <a:pt x="56825" y="54377"/>
                </a:lnTo>
                <a:lnTo>
                  <a:pt x="14690" y="28154"/>
                </a:lnTo>
                <a:lnTo>
                  <a:pt x="3733" y="14283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13612" y="4800600"/>
            <a:ext cx="1446530" cy="838200"/>
          </a:xfrm>
          <a:custGeom>
            <a:avLst/>
            <a:gdLst/>
            <a:ahLst/>
            <a:cxnLst/>
            <a:rect l="l" t="t" r="r" b="b"/>
            <a:pathLst>
              <a:path w="1446529" h="838200">
                <a:moveTo>
                  <a:pt x="0" y="139700"/>
                </a:moveTo>
                <a:lnTo>
                  <a:pt x="32509" y="98157"/>
                </a:lnTo>
                <a:lnTo>
                  <a:pt x="87275" y="73110"/>
                </a:lnTo>
                <a:lnTo>
                  <a:pt x="165122" y="50837"/>
                </a:lnTo>
                <a:lnTo>
                  <a:pt x="211793" y="40917"/>
                </a:lnTo>
                <a:lnTo>
                  <a:pt x="263143" y="31900"/>
                </a:lnTo>
                <a:lnTo>
                  <a:pt x="318810" y="23858"/>
                </a:lnTo>
                <a:lnTo>
                  <a:pt x="378431" y="16861"/>
                </a:lnTo>
                <a:lnTo>
                  <a:pt x="441640" y="10978"/>
                </a:lnTo>
                <a:lnTo>
                  <a:pt x="508076" y="6280"/>
                </a:lnTo>
                <a:lnTo>
                  <a:pt x="577375" y="2838"/>
                </a:lnTo>
                <a:lnTo>
                  <a:pt x="649173" y="721"/>
                </a:lnTo>
                <a:lnTo>
                  <a:pt x="723106" y="0"/>
                </a:lnTo>
                <a:lnTo>
                  <a:pt x="797040" y="721"/>
                </a:lnTo>
                <a:lnTo>
                  <a:pt x="868838" y="2838"/>
                </a:lnTo>
                <a:lnTo>
                  <a:pt x="938137" y="6280"/>
                </a:lnTo>
                <a:lnTo>
                  <a:pt x="1004573" y="10978"/>
                </a:lnTo>
                <a:lnTo>
                  <a:pt x="1067782" y="16861"/>
                </a:lnTo>
                <a:lnTo>
                  <a:pt x="1127403" y="23858"/>
                </a:lnTo>
                <a:lnTo>
                  <a:pt x="1183069" y="31900"/>
                </a:lnTo>
                <a:lnTo>
                  <a:pt x="1234420" y="40917"/>
                </a:lnTo>
                <a:lnTo>
                  <a:pt x="1281090" y="50837"/>
                </a:lnTo>
                <a:lnTo>
                  <a:pt x="1322717" y="61592"/>
                </a:lnTo>
                <a:lnTo>
                  <a:pt x="1389386" y="85322"/>
                </a:lnTo>
                <a:lnTo>
                  <a:pt x="1431520" y="111545"/>
                </a:lnTo>
                <a:lnTo>
                  <a:pt x="1446210" y="139700"/>
                </a:lnTo>
                <a:lnTo>
                  <a:pt x="1446210" y="698500"/>
                </a:lnTo>
                <a:lnTo>
                  <a:pt x="1413701" y="740042"/>
                </a:lnTo>
                <a:lnTo>
                  <a:pt x="1358936" y="765089"/>
                </a:lnTo>
                <a:lnTo>
                  <a:pt x="1281090" y="787362"/>
                </a:lnTo>
                <a:lnTo>
                  <a:pt x="1234420" y="797283"/>
                </a:lnTo>
                <a:lnTo>
                  <a:pt x="1183069" y="806299"/>
                </a:lnTo>
                <a:lnTo>
                  <a:pt x="1127403" y="814341"/>
                </a:lnTo>
                <a:lnTo>
                  <a:pt x="1067782" y="821339"/>
                </a:lnTo>
                <a:lnTo>
                  <a:pt x="1004573" y="827222"/>
                </a:lnTo>
                <a:lnTo>
                  <a:pt x="938137" y="831919"/>
                </a:lnTo>
                <a:lnTo>
                  <a:pt x="868838" y="835362"/>
                </a:lnTo>
                <a:lnTo>
                  <a:pt x="797040" y="837479"/>
                </a:lnTo>
                <a:lnTo>
                  <a:pt x="723106" y="838200"/>
                </a:lnTo>
                <a:lnTo>
                  <a:pt x="649173" y="837479"/>
                </a:lnTo>
                <a:lnTo>
                  <a:pt x="577375" y="835362"/>
                </a:lnTo>
                <a:lnTo>
                  <a:pt x="508076" y="831919"/>
                </a:lnTo>
                <a:lnTo>
                  <a:pt x="441640" y="827222"/>
                </a:lnTo>
                <a:lnTo>
                  <a:pt x="378431" y="821339"/>
                </a:lnTo>
                <a:lnTo>
                  <a:pt x="318810" y="814341"/>
                </a:lnTo>
                <a:lnTo>
                  <a:pt x="263143" y="806299"/>
                </a:lnTo>
                <a:lnTo>
                  <a:pt x="211793" y="797283"/>
                </a:lnTo>
                <a:lnTo>
                  <a:pt x="165122" y="787362"/>
                </a:lnTo>
                <a:lnTo>
                  <a:pt x="123495" y="776607"/>
                </a:lnTo>
                <a:lnTo>
                  <a:pt x="56825" y="752877"/>
                </a:lnTo>
                <a:lnTo>
                  <a:pt x="14690" y="726654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413625" y="4998275"/>
            <a:ext cx="1248410" cy="11849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48285" marR="242570" indent="-635" algn="ctr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ages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ts val="1670"/>
              </a:lnSpc>
              <a:spcBef>
                <a:spcPts val="148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Layered file  system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(VMFS)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84981" y="5130800"/>
            <a:ext cx="1692910" cy="88074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170"/>
              </a:lnSpc>
              <a:spcBef>
                <a:spcPts val="360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NET</a:t>
            </a:r>
            <a:r>
              <a:rPr sz="2000" b="1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TRAFFIC  </a:t>
            </a:r>
            <a:r>
              <a:rPr sz="2000" b="1" spc="-35" dirty="0">
                <a:solidFill>
                  <a:srgbClr val="717074"/>
                </a:solidFill>
                <a:latin typeface="Arial"/>
                <a:cs typeface="Arial"/>
              </a:rPr>
              <a:t>TO      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spc="-150" dirty="0">
                <a:solidFill>
                  <a:srgbClr val="717074"/>
                </a:solidFill>
                <a:latin typeface="Arial"/>
                <a:cs typeface="Arial"/>
              </a:rPr>
              <a:t>T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I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208212" y="4875796"/>
            <a:ext cx="534035" cy="306070"/>
          </a:xfrm>
          <a:custGeom>
            <a:avLst/>
            <a:gdLst/>
            <a:ahLst/>
            <a:cxnLst/>
            <a:rect l="l" t="t" r="r" b="b"/>
            <a:pathLst>
              <a:path w="534035" h="306070">
                <a:moveTo>
                  <a:pt x="47256" y="234911"/>
                </a:moveTo>
                <a:lnTo>
                  <a:pt x="0" y="305803"/>
                </a:lnTo>
                <a:lnTo>
                  <a:pt x="85064" y="301078"/>
                </a:lnTo>
                <a:lnTo>
                  <a:pt x="70891" y="276263"/>
                </a:lnTo>
                <a:lnTo>
                  <a:pt x="99827" y="259727"/>
                </a:lnTo>
                <a:lnTo>
                  <a:pt x="61429" y="259727"/>
                </a:lnTo>
                <a:lnTo>
                  <a:pt x="47256" y="234911"/>
                </a:lnTo>
                <a:close/>
              </a:path>
              <a:path w="534035" h="306070">
                <a:moveTo>
                  <a:pt x="423633" y="0"/>
                </a:moveTo>
                <a:lnTo>
                  <a:pt x="419328" y="4229"/>
                </a:lnTo>
                <a:lnTo>
                  <a:pt x="419239" y="14744"/>
                </a:lnTo>
                <a:lnTo>
                  <a:pt x="423468" y="19050"/>
                </a:lnTo>
                <a:lnTo>
                  <a:pt x="481711" y="19570"/>
                </a:lnTo>
                <a:lnTo>
                  <a:pt x="61429" y="259727"/>
                </a:lnTo>
                <a:lnTo>
                  <a:pt x="99827" y="259727"/>
                </a:lnTo>
                <a:lnTo>
                  <a:pt x="491159" y="36106"/>
                </a:lnTo>
                <a:lnTo>
                  <a:pt x="513157" y="36106"/>
                </a:lnTo>
                <a:lnTo>
                  <a:pt x="533438" y="977"/>
                </a:lnTo>
                <a:lnTo>
                  <a:pt x="423633" y="0"/>
                </a:lnTo>
                <a:close/>
              </a:path>
              <a:path w="534035" h="306070">
                <a:moveTo>
                  <a:pt x="513157" y="36106"/>
                </a:moveTo>
                <a:lnTo>
                  <a:pt x="491159" y="36106"/>
                </a:lnTo>
                <a:lnTo>
                  <a:pt x="462038" y="86550"/>
                </a:lnTo>
                <a:lnTo>
                  <a:pt x="463600" y="92379"/>
                </a:lnTo>
                <a:lnTo>
                  <a:pt x="472706" y="97637"/>
                </a:lnTo>
                <a:lnTo>
                  <a:pt x="478536" y="96075"/>
                </a:lnTo>
                <a:lnTo>
                  <a:pt x="513157" y="36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80012" y="4132733"/>
            <a:ext cx="1259089" cy="112506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21200" y="5913965"/>
            <a:ext cx="2540000" cy="579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253037" y="6033325"/>
            <a:ext cx="10744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ESX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569200" y="427570"/>
            <a:ext cx="3987800" cy="24638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836012" y="1184770"/>
            <a:ext cx="1165860" cy="1002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125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TELESS 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PORTABLE 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FAST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SECURE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xfrm>
            <a:off x="596900" y="442976"/>
            <a:ext cx="4454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is </a:t>
            </a:r>
            <a:r>
              <a:rPr sz="2800" dirty="0"/>
              <a:t>a</a:t>
            </a:r>
            <a:r>
              <a:rPr sz="2800" spc="-70" dirty="0"/>
              <a:t> </a:t>
            </a:r>
            <a:r>
              <a:rPr sz="2800" dirty="0"/>
              <a:t>“ContainerVM”?</a:t>
            </a:r>
            <a:endParaRPr sz="2800"/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4521200" y="5541433"/>
            <a:ext cx="2540000" cy="5333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213350" y="5614225"/>
            <a:ext cx="11537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Linux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265574" y="5029174"/>
            <a:ext cx="534035" cy="343535"/>
          </a:xfrm>
          <a:custGeom>
            <a:avLst/>
            <a:gdLst/>
            <a:ahLst/>
            <a:cxnLst/>
            <a:rect l="l" t="t" r="r" b="b"/>
            <a:pathLst>
              <a:path w="534035" h="343535">
                <a:moveTo>
                  <a:pt x="55600" y="243255"/>
                </a:moveTo>
                <a:lnTo>
                  <a:pt x="49860" y="245122"/>
                </a:lnTo>
                <a:lnTo>
                  <a:pt x="0" y="342950"/>
                </a:lnTo>
                <a:lnTo>
                  <a:pt x="109702" y="338201"/>
                </a:lnTo>
                <a:lnTo>
                  <a:pt x="113779" y="333756"/>
                </a:lnTo>
                <a:lnTo>
                  <a:pt x="113322" y="323240"/>
                </a:lnTo>
                <a:lnTo>
                  <a:pt x="111632" y="321691"/>
                </a:lnTo>
                <a:lnTo>
                  <a:pt x="50685" y="321691"/>
                </a:lnTo>
                <a:lnTo>
                  <a:pt x="75617" y="305663"/>
                </a:lnTo>
                <a:lnTo>
                  <a:pt x="40386" y="305663"/>
                </a:lnTo>
                <a:lnTo>
                  <a:pt x="66840" y="253771"/>
                </a:lnTo>
                <a:lnTo>
                  <a:pt x="64973" y="248031"/>
                </a:lnTo>
                <a:lnTo>
                  <a:pt x="55600" y="243255"/>
                </a:lnTo>
                <a:close/>
              </a:path>
              <a:path w="534035" h="343535">
                <a:moveTo>
                  <a:pt x="108877" y="319163"/>
                </a:moveTo>
                <a:lnTo>
                  <a:pt x="50685" y="321691"/>
                </a:lnTo>
                <a:lnTo>
                  <a:pt x="111632" y="321691"/>
                </a:lnTo>
                <a:lnTo>
                  <a:pt x="108877" y="319163"/>
                </a:lnTo>
                <a:close/>
              </a:path>
              <a:path w="534035" h="343535">
                <a:moveTo>
                  <a:pt x="522637" y="21259"/>
                </a:moveTo>
                <a:lnTo>
                  <a:pt x="482790" y="21259"/>
                </a:lnTo>
                <a:lnTo>
                  <a:pt x="40386" y="305663"/>
                </a:lnTo>
                <a:lnTo>
                  <a:pt x="75617" y="305663"/>
                </a:lnTo>
                <a:lnTo>
                  <a:pt x="493090" y="37287"/>
                </a:lnTo>
                <a:lnTo>
                  <a:pt x="514467" y="37287"/>
                </a:lnTo>
                <a:lnTo>
                  <a:pt x="522637" y="21259"/>
                </a:lnTo>
                <a:close/>
              </a:path>
              <a:path w="534035" h="343535">
                <a:moveTo>
                  <a:pt x="514467" y="37287"/>
                </a:moveTo>
                <a:lnTo>
                  <a:pt x="493090" y="37287"/>
                </a:lnTo>
                <a:lnTo>
                  <a:pt x="466636" y="89179"/>
                </a:lnTo>
                <a:lnTo>
                  <a:pt x="468502" y="94919"/>
                </a:lnTo>
                <a:lnTo>
                  <a:pt x="477875" y="99695"/>
                </a:lnTo>
                <a:lnTo>
                  <a:pt x="483603" y="97828"/>
                </a:lnTo>
                <a:lnTo>
                  <a:pt x="514467" y="37287"/>
                </a:lnTo>
                <a:close/>
              </a:path>
              <a:path w="534035" h="343535">
                <a:moveTo>
                  <a:pt x="533476" y="0"/>
                </a:moveTo>
                <a:lnTo>
                  <a:pt x="423773" y="4749"/>
                </a:lnTo>
                <a:lnTo>
                  <a:pt x="419696" y="9194"/>
                </a:lnTo>
                <a:lnTo>
                  <a:pt x="420154" y="19710"/>
                </a:lnTo>
                <a:lnTo>
                  <a:pt x="424599" y="23787"/>
                </a:lnTo>
                <a:lnTo>
                  <a:pt x="482790" y="21259"/>
                </a:lnTo>
                <a:lnTo>
                  <a:pt x="522637" y="21259"/>
                </a:lnTo>
                <a:lnTo>
                  <a:pt x="533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671512" y="900874"/>
            <a:ext cx="6634480" cy="219837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An executable process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Resource constraints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/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private namespace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Binary dependencies: Application, runtime,</a:t>
            </a:r>
            <a:r>
              <a:rPr sz="1800" b="1" spc="-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i="1" spc="-5" dirty="0">
                <a:solidFill>
                  <a:srgbClr val="717074"/>
                </a:solidFill>
                <a:latin typeface="Arial"/>
                <a:cs typeface="Arial"/>
              </a:rPr>
              <a:t>private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Linux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kernel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running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the</a:t>
            </a:r>
            <a:r>
              <a:rPr sz="1800" b="1" spc="-8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executable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Ephemeral and persistent storage</a:t>
            </a:r>
            <a:r>
              <a:rPr sz="1800" b="1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  <a:p>
            <a:pPr marL="3462654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ESX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HOST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/</a:t>
            </a:r>
            <a:r>
              <a:rPr sz="2000" b="1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HYPERVISOR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7600" y="3094567"/>
            <a:ext cx="9093200" cy="345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36812" y="3124200"/>
            <a:ext cx="89916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6812" y="3124200"/>
            <a:ext cx="8991600" cy="3352800"/>
          </a:xfrm>
          <a:custGeom>
            <a:avLst/>
            <a:gdLst/>
            <a:ahLst/>
            <a:cxnLst/>
            <a:rect l="l" t="t" r="r" b="b"/>
            <a:pathLst>
              <a:path w="8991600" h="3352800">
                <a:moveTo>
                  <a:pt x="0" y="0"/>
                </a:moveTo>
                <a:lnTo>
                  <a:pt x="8991605" y="0"/>
                </a:lnTo>
                <a:lnTo>
                  <a:pt x="8991605" y="3352801"/>
                </a:lnTo>
                <a:lnTo>
                  <a:pt x="0" y="33528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57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6900" y="442976"/>
            <a:ext cx="5655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is </a:t>
            </a:r>
            <a:r>
              <a:rPr sz="2800" dirty="0"/>
              <a:t>a </a:t>
            </a:r>
            <a:r>
              <a:rPr sz="2800" spc="-10" dirty="0"/>
              <a:t>Virtual </a:t>
            </a:r>
            <a:r>
              <a:rPr sz="2800" dirty="0"/>
              <a:t>Container</a:t>
            </a:r>
            <a:r>
              <a:rPr sz="2800" spc="-45" dirty="0"/>
              <a:t> </a:t>
            </a:r>
            <a:r>
              <a:rPr sz="2800" dirty="0"/>
              <a:t>Host?</a:t>
            </a:r>
            <a:endParaRPr sz="2800"/>
          </a:p>
        </p:txBody>
      </p:sp>
      <p:sp>
        <p:nvSpPr>
          <p:cNvPr id="92" name="object 9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774770" y="5685366"/>
            <a:ext cx="1553629" cy="791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87470" y="5825065"/>
            <a:ext cx="1528229" cy="681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8212" y="5715000"/>
            <a:ext cx="1447800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28212" y="5829300"/>
            <a:ext cx="1447800" cy="114300"/>
          </a:xfrm>
          <a:custGeom>
            <a:avLst/>
            <a:gdLst/>
            <a:ahLst/>
            <a:cxnLst/>
            <a:rect l="l" t="t" r="r" b="b"/>
            <a:pathLst>
              <a:path w="1447800" h="114300">
                <a:moveTo>
                  <a:pt x="1447800" y="0"/>
                </a:moveTo>
                <a:lnTo>
                  <a:pt x="1415255" y="33989"/>
                </a:lnTo>
                <a:lnTo>
                  <a:pt x="1360430" y="54482"/>
                </a:lnTo>
                <a:lnTo>
                  <a:pt x="1282497" y="72705"/>
                </a:lnTo>
                <a:lnTo>
                  <a:pt x="1235775" y="80822"/>
                </a:lnTo>
                <a:lnTo>
                  <a:pt x="1184368" y="88199"/>
                </a:lnTo>
                <a:lnTo>
                  <a:pt x="1128640" y="94779"/>
                </a:lnTo>
                <a:lnTo>
                  <a:pt x="1068954" y="100504"/>
                </a:lnTo>
                <a:lnTo>
                  <a:pt x="1005675" y="105317"/>
                </a:lnTo>
                <a:lnTo>
                  <a:pt x="939166" y="109161"/>
                </a:lnTo>
                <a:lnTo>
                  <a:pt x="869791" y="111977"/>
                </a:lnTo>
                <a:lnTo>
                  <a:pt x="797915" y="113709"/>
                </a:lnTo>
                <a:lnTo>
                  <a:pt x="723900" y="114300"/>
                </a:lnTo>
                <a:lnTo>
                  <a:pt x="649885" y="113709"/>
                </a:lnTo>
                <a:lnTo>
                  <a:pt x="578009" y="111977"/>
                </a:lnTo>
                <a:lnTo>
                  <a:pt x="508634" y="109161"/>
                </a:lnTo>
                <a:lnTo>
                  <a:pt x="442125" y="105317"/>
                </a:lnTo>
                <a:lnTo>
                  <a:pt x="378846" y="100504"/>
                </a:lnTo>
                <a:lnTo>
                  <a:pt x="319160" y="94779"/>
                </a:lnTo>
                <a:lnTo>
                  <a:pt x="263432" y="88199"/>
                </a:lnTo>
                <a:lnTo>
                  <a:pt x="212025" y="80822"/>
                </a:lnTo>
                <a:lnTo>
                  <a:pt x="165303" y="72705"/>
                </a:lnTo>
                <a:lnTo>
                  <a:pt x="123630" y="63906"/>
                </a:lnTo>
                <a:lnTo>
                  <a:pt x="56887" y="44490"/>
                </a:lnTo>
                <a:lnTo>
                  <a:pt x="14707" y="23035"/>
                </a:lnTo>
                <a:lnTo>
                  <a:pt x="3737" y="11686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28212" y="57150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0" y="114300"/>
                </a:moveTo>
                <a:lnTo>
                  <a:pt x="32545" y="80310"/>
                </a:lnTo>
                <a:lnTo>
                  <a:pt x="87370" y="59817"/>
                </a:lnTo>
                <a:lnTo>
                  <a:pt x="165303" y="41594"/>
                </a:lnTo>
                <a:lnTo>
                  <a:pt x="212025" y="33477"/>
                </a:lnTo>
                <a:lnTo>
                  <a:pt x="263432" y="26100"/>
                </a:lnTo>
                <a:lnTo>
                  <a:pt x="319160" y="19520"/>
                </a:lnTo>
                <a:lnTo>
                  <a:pt x="378846" y="13795"/>
                </a:lnTo>
                <a:lnTo>
                  <a:pt x="442125" y="8982"/>
                </a:lnTo>
                <a:lnTo>
                  <a:pt x="508634" y="5138"/>
                </a:lnTo>
                <a:lnTo>
                  <a:pt x="578009" y="2322"/>
                </a:lnTo>
                <a:lnTo>
                  <a:pt x="649885" y="590"/>
                </a:lnTo>
                <a:lnTo>
                  <a:pt x="723900" y="0"/>
                </a:lnTo>
                <a:lnTo>
                  <a:pt x="797915" y="590"/>
                </a:lnTo>
                <a:lnTo>
                  <a:pt x="869791" y="2322"/>
                </a:lnTo>
                <a:lnTo>
                  <a:pt x="939166" y="5138"/>
                </a:lnTo>
                <a:lnTo>
                  <a:pt x="1005675" y="8982"/>
                </a:lnTo>
                <a:lnTo>
                  <a:pt x="1068954" y="13795"/>
                </a:lnTo>
                <a:lnTo>
                  <a:pt x="1128640" y="19520"/>
                </a:lnTo>
                <a:lnTo>
                  <a:pt x="1184368" y="26100"/>
                </a:lnTo>
                <a:lnTo>
                  <a:pt x="1235775" y="33477"/>
                </a:lnTo>
                <a:lnTo>
                  <a:pt x="1282497" y="41594"/>
                </a:lnTo>
                <a:lnTo>
                  <a:pt x="1324170" y="50393"/>
                </a:lnTo>
                <a:lnTo>
                  <a:pt x="1390913" y="69809"/>
                </a:lnTo>
                <a:lnTo>
                  <a:pt x="1433093" y="91264"/>
                </a:lnTo>
                <a:lnTo>
                  <a:pt x="1447800" y="114300"/>
                </a:lnTo>
                <a:lnTo>
                  <a:pt x="1447800" y="571500"/>
                </a:lnTo>
                <a:lnTo>
                  <a:pt x="1415255" y="605489"/>
                </a:lnTo>
                <a:lnTo>
                  <a:pt x="1360430" y="625982"/>
                </a:lnTo>
                <a:lnTo>
                  <a:pt x="1282497" y="644205"/>
                </a:lnTo>
                <a:lnTo>
                  <a:pt x="1235775" y="652322"/>
                </a:lnTo>
                <a:lnTo>
                  <a:pt x="1184368" y="659699"/>
                </a:lnTo>
                <a:lnTo>
                  <a:pt x="1128640" y="666279"/>
                </a:lnTo>
                <a:lnTo>
                  <a:pt x="1068954" y="672004"/>
                </a:lnTo>
                <a:lnTo>
                  <a:pt x="1005675" y="676818"/>
                </a:lnTo>
                <a:lnTo>
                  <a:pt x="939166" y="680661"/>
                </a:lnTo>
                <a:lnTo>
                  <a:pt x="869791" y="683478"/>
                </a:lnTo>
                <a:lnTo>
                  <a:pt x="797915" y="685210"/>
                </a:lnTo>
                <a:lnTo>
                  <a:pt x="723900" y="685800"/>
                </a:lnTo>
                <a:lnTo>
                  <a:pt x="649885" y="685210"/>
                </a:lnTo>
                <a:lnTo>
                  <a:pt x="578009" y="683478"/>
                </a:lnTo>
                <a:lnTo>
                  <a:pt x="508634" y="680661"/>
                </a:lnTo>
                <a:lnTo>
                  <a:pt x="442125" y="676818"/>
                </a:lnTo>
                <a:lnTo>
                  <a:pt x="378846" y="672004"/>
                </a:lnTo>
                <a:lnTo>
                  <a:pt x="319160" y="666279"/>
                </a:lnTo>
                <a:lnTo>
                  <a:pt x="263432" y="659699"/>
                </a:lnTo>
                <a:lnTo>
                  <a:pt x="212025" y="652322"/>
                </a:lnTo>
                <a:lnTo>
                  <a:pt x="165303" y="644205"/>
                </a:lnTo>
                <a:lnTo>
                  <a:pt x="123630" y="635406"/>
                </a:lnTo>
                <a:lnTo>
                  <a:pt x="56887" y="615991"/>
                </a:lnTo>
                <a:lnTo>
                  <a:pt x="14707" y="594535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03370" y="3170767"/>
            <a:ext cx="1096429" cy="1020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4370" y="3365496"/>
            <a:ext cx="334432" cy="664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56812" y="32004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790727" y="391591"/>
                </a:moveTo>
                <a:lnTo>
                  <a:pt x="790727" y="522808"/>
                </a:lnTo>
                <a:lnTo>
                  <a:pt x="990600" y="457200"/>
                </a:lnTo>
                <a:lnTo>
                  <a:pt x="790727" y="391591"/>
                </a:lnTo>
                <a:close/>
              </a:path>
              <a:path w="990600" h="914400">
                <a:moveTo>
                  <a:pt x="566381" y="729907"/>
                </a:moveTo>
                <a:lnTo>
                  <a:pt x="424218" y="729907"/>
                </a:lnTo>
                <a:lnTo>
                  <a:pt x="495300" y="914400"/>
                </a:lnTo>
                <a:lnTo>
                  <a:pt x="566381" y="729907"/>
                </a:lnTo>
                <a:close/>
              </a:path>
              <a:path w="990600" h="914400">
                <a:moveTo>
                  <a:pt x="236143" y="603631"/>
                </a:moveTo>
                <a:lnTo>
                  <a:pt x="145059" y="780453"/>
                </a:lnTo>
                <a:lnTo>
                  <a:pt x="336664" y="696417"/>
                </a:lnTo>
                <a:lnTo>
                  <a:pt x="236143" y="603631"/>
                </a:lnTo>
                <a:close/>
              </a:path>
              <a:path w="990600" h="914400">
                <a:moveTo>
                  <a:pt x="754443" y="603631"/>
                </a:moveTo>
                <a:lnTo>
                  <a:pt x="653923" y="696417"/>
                </a:lnTo>
                <a:lnTo>
                  <a:pt x="845489" y="780453"/>
                </a:lnTo>
                <a:lnTo>
                  <a:pt x="754443" y="603631"/>
                </a:lnTo>
                <a:close/>
              </a:path>
              <a:path w="990600" h="914400">
                <a:moveTo>
                  <a:pt x="495300" y="228600"/>
                </a:moveTo>
                <a:lnTo>
                  <a:pt x="445388" y="233244"/>
                </a:lnTo>
                <a:lnTo>
                  <a:pt x="398901" y="246564"/>
                </a:lnTo>
                <a:lnTo>
                  <a:pt x="356834" y="267641"/>
                </a:lnTo>
                <a:lnTo>
                  <a:pt x="320182" y="295555"/>
                </a:lnTo>
                <a:lnTo>
                  <a:pt x="289943" y="329388"/>
                </a:lnTo>
                <a:lnTo>
                  <a:pt x="267110" y="368219"/>
                </a:lnTo>
                <a:lnTo>
                  <a:pt x="252681" y="411129"/>
                </a:lnTo>
                <a:lnTo>
                  <a:pt x="247650" y="457200"/>
                </a:lnTo>
                <a:lnTo>
                  <a:pt x="252681" y="503270"/>
                </a:lnTo>
                <a:lnTo>
                  <a:pt x="267110" y="546180"/>
                </a:lnTo>
                <a:lnTo>
                  <a:pt x="289943" y="585011"/>
                </a:lnTo>
                <a:lnTo>
                  <a:pt x="320182" y="618844"/>
                </a:lnTo>
                <a:lnTo>
                  <a:pt x="356834" y="646758"/>
                </a:lnTo>
                <a:lnTo>
                  <a:pt x="398901" y="667835"/>
                </a:lnTo>
                <a:lnTo>
                  <a:pt x="445388" y="681155"/>
                </a:lnTo>
                <a:lnTo>
                  <a:pt x="495300" y="685800"/>
                </a:lnTo>
                <a:lnTo>
                  <a:pt x="545211" y="681155"/>
                </a:lnTo>
                <a:lnTo>
                  <a:pt x="591698" y="667835"/>
                </a:lnTo>
                <a:lnTo>
                  <a:pt x="633765" y="646758"/>
                </a:lnTo>
                <a:lnTo>
                  <a:pt x="670417" y="618844"/>
                </a:lnTo>
                <a:lnTo>
                  <a:pt x="700656" y="585011"/>
                </a:lnTo>
                <a:lnTo>
                  <a:pt x="723489" y="546180"/>
                </a:lnTo>
                <a:lnTo>
                  <a:pt x="737918" y="503270"/>
                </a:lnTo>
                <a:lnTo>
                  <a:pt x="742950" y="457200"/>
                </a:lnTo>
                <a:lnTo>
                  <a:pt x="737918" y="411129"/>
                </a:lnTo>
                <a:lnTo>
                  <a:pt x="723489" y="368219"/>
                </a:lnTo>
                <a:lnTo>
                  <a:pt x="700656" y="329388"/>
                </a:lnTo>
                <a:lnTo>
                  <a:pt x="670417" y="295555"/>
                </a:lnTo>
                <a:lnTo>
                  <a:pt x="633765" y="267641"/>
                </a:lnTo>
                <a:lnTo>
                  <a:pt x="591698" y="246564"/>
                </a:lnTo>
                <a:lnTo>
                  <a:pt x="545211" y="233244"/>
                </a:lnTo>
                <a:lnTo>
                  <a:pt x="495300" y="228600"/>
                </a:lnTo>
                <a:close/>
              </a:path>
              <a:path w="990600" h="914400">
                <a:moveTo>
                  <a:pt x="199872" y="391591"/>
                </a:moveTo>
                <a:lnTo>
                  <a:pt x="0" y="457200"/>
                </a:lnTo>
                <a:lnTo>
                  <a:pt x="199872" y="522808"/>
                </a:lnTo>
                <a:lnTo>
                  <a:pt x="199872" y="391591"/>
                </a:lnTo>
                <a:close/>
              </a:path>
              <a:path w="990600" h="914400">
                <a:moveTo>
                  <a:pt x="145059" y="133896"/>
                </a:moveTo>
                <a:lnTo>
                  <a:pt x="236143" y="310769"/>
                </a:lnTo>
                <a:lnTo>
                  <a:pt x="336664" y="217982"/>
                </a:lnTo>
                <a:lnTo>
                  <a:pt x="145059" y="133896"/>
                </a:lnTo>
                <a:close/>
              </a:path>
              <a:path w="990600" h="914400">
                <a:moveTo>
                  <a:pt x="845489" y="133896"/>
                </a:moveTo>
                <a:lnTo>
                  <a:pt x="653923" y="217982"/>
                </a:lnTo>
                <a:lnTo>
                  <a:pt x="754443" y="310769"/>
                </a:lnTo>
                <a:lnTo>
                  <a:pt x="845489" y="133896"/>
                </a:lnTo>
                <a:close/>
              </a:path>
              <a:path w="990600" h="914400">
                <a:moveTo>
                  <a:pt x="495300" y="0"/>
                </a:moveTo>
                <a:lnTo>
                  <a:pt x="424218" y="184505"/>
                </a:lnTo>
                <a:lnTo>
                  <a:pt x="566381" y="184505"/>
                </a:lnTo>
                <a:lnTo>
                  <a:pt x="495300" y="0"/>
                </a:lnTo>
                <a:close/>
              </a:path>
            </a:pathLst>
          </a:custGeom>
          <a:solidFill>
            <a:srgbClr val="267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47538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199874" y="65612"/>
                </a:moveTo>
                <a:lnTo>
                  <a:pt x="0" y="131224"/>
                </a:lnTo>
                <a:lnTo>
                  <a:pt x="0" y="0"/>
                </a:lnTo>
                <a:lnTo>
                  <a:pt x="199874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10741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0"/>
                </a:moveTo>
                <a:lnTo>
                  <a:pt x="100521" y="176873"/>
                </a:lnTo>
                <a:lnTo>
                  <a:pt x="0" y="84085"/>
                </a:lnTo>
                <a:lnTo>
                  <a:pt x="191566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81033" y="3200400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40" h="184785">
                <a:moveTo>
                  <a:pt x="71080" y="0"/>
                </a:moveTo>
                <a:lnTo>
                  <a:pt x="142160" y="184499"/>
                </a:lnTo>
                <a:lnTo>
                  <a:pt x="0" y="184499"/>
                </a:lnTo>
                <a:lnTo>
                  <a:pt x="7108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01870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0"/>
                </a:moveTo>
                <a:lnTo>
                  <a:pt x="191613" y="84085"/>
                </a:lnTo>
                <a:lnTo>
                  <a:pt x="91092" y="17687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56812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0" y="65612"/>
                </a:moveTo>
                <a:lnTo>
                  <a:pt x="199874" y="0"/>
                </a:lnTo>
                <a:lnTo>
                  <a:pt x="199874" y="131224"/>
                </a:lnTo>
                <a:lnTo>
                  <a:pt x="0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01870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176830"/>
                </a:moveTo>
                <a:lnTo>
                  <a:pt x="91092" y="0"/>
                </a:lnTo>
                <a:lnTo>
                  <a:pt x="191613" y="92788"/>
                </a:lnTo>
                <a:lnTo>
                  <a:pt x="0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81033" y="3930301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40" h="184785">
                <a:moveTo>
                  <a:pt x="71080" y="184499"/>
                </a:moveTo>
                <a:lnTo>
                  <a:pt x="0" y="0"/>
                </a:lnTo>
                <a:lnTo>
                  <a:pt x="142160" y="0"/>
                </a:lnTo>
                <a:lnTo>
                  <a:pt x="71080" y="184499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10741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176830"/>
                </a:moveTo>
                <a:lnTo>
                  <a:pt x="0" y="92788"/>
                </a:lnTo>
                <a:lnTo>
                  <a:pt x="100521" y="0"/>
                </a:lnTo>
                <a:lnTo>
                  <a:pt x="191566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04462" y="3429000"/>
            <a:ext cx="495300" cy="457200"/>
          </a:xfrm>
          <a:custGeom>
            <a:avLst/>
            <a:gdLst/>
            <a:ahLst/>
            <a:cxnLst/>
            <a:rect l="l" t="t" r="r" b="b"/>
            <a:pathLst>
              <a:path w="495300" h="457200">
                <a:moveTo>
                  <a:pt x="0" y="228600"/>
                </a:moveTo>
                <a:lnTo>
                  <a:pt x="5031" y="182529"/>
                </a:lnTo>
                <a:lnTo>
                  <a:pt x="19461" y="139618"/>
                </a:lnTo>
                <a:lnTo>
                  <a:pt x="42294" y="100787"/>
                </a:lnTo>
                <a:lnTo>
                  <a:pt x="72535" y="66955"/>
                </a:lnTo>
                <a:lnTo>
                  <a:pt x="109186" y="39041"/>
                </a:lnTo>
                <a:lnTo>
                  <a:pt x="151253" y="17964"/>
                </a:lnTo>
                <a:lnTo>
                  <a:pt x="197740" y="4644"/>
                </a:lnTo>
                <a:lnTo>
                  <a:pt x="247650" y="0"/>
                </a:lnTo>
                <a:lnTo>
                  <a:pt x="297560" y="4644"/>
                </a:lnTo>
                <a:lnTo>
                  <a:pt x="344046" y="17964"/>
                </a:lnTo>
                <a:lnTo>
                  <a:pt x="386113" y="39041"/>
                </a:lnTo>
                <a:lnTo>
                  <a:pt x="422765" y="66955"/>
                </a:lnTo>
                <a:lnTo>
                  <a:pt x="453005" y="100787"/>
                </a:lnTo>
                <a:lnTo>
                  <a:pt x="475838" y="139618"/>
                </a:lnTo>
                <a:lnTo>
                  <a:pt x="490268" y="182529"/>
                </a:lnTo>
                <a:lnTo>
                  <a:pt x="495300" y="228600"/>
                </a:lnTo>
                <a:lnTo>
                  <a:pt x="490268" y="274670"/>
                </a:lnTo>
                <a:lnTo>
                  <a:pt x="475838" y="317581"/>
                </a:lnTo>
                <a:lnTo>
                  <a:pt x="453005" y="356412"/>
                </a:lnTo>
                <a:lnTo>
                  <a:pt x="422765" y="390244"/>
                </a:lnTo>
                <a:lnTo>
                  <a:pt x="386113" y="418158"/>
                </a:lnTo>
                <a:lnTo>
                  <a:pt x="344046" y="439235"/>
                </a:lnTo>
                <a:lnTo>
                  <a:pt x="297560" y="452555"/>
                </a:lnTo>
                <a:lnTo>
                  <a:pt x="247650" y="457200"/>
                </a:lnTo>
                <a:lnTo>
                  <a:pt x="197740" y="452555"/>
                </a:lnTo>
                <a:lnTo>
                  <a:pt x="151253" y="439235"/>
                </a:lnTo>
                <a:lnTo>
                  <a:pt x="109186" y="418158"/>
                </a:lnTo>
                <a:lnTo>
                  <a:pt x="72535" y="390244"/>
                </a:lnTo>
                <a:lnTo>
                  <a:pt x="42294" y="356412"/>
                </a:lnTo>
                <a:lnTo>
                  <a:pt x="19461" y="317581"/>
                </a:lnTo>
                <a:lnTo>
                  <a:pt x="5031" y="27467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493375" y="3412045"/>
            <a:ext cx="117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  D  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74770" y="4923366"/>
            <a:ext cx="1549400" cy="9440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90670" y="5080000"/>
            <a:ext cx="1117600" cy="8424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828212" y="4953000"/>
            <a:ext cx="1446212" cy="838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28212" y="5092700"/>
            <a:ext cx="1446530" cy="139700"/>
          </a:xfrm>
          <a:custGeom>
            <a:avLst/>
            <a:gdLst/>
            <a:ahLst/>
            <a:cxnLst/>
            <a:rect l="l" t="t" r="r" b="b"/>
            <a:pathLst>
              <a:path w="1446529" h="139700">
                <a:moveTo>
                  <a:pt x="1446210" y="0"/>
                </a:moveTo>
                <a:lnTo>
                  <a:pt x="1413701" y="41542"/>
                </a:lnTo>
                <a:lnTo>
                  <a:pt x="1358936" y="66589"/>
                </a:lnTo>
                <a:lnTo>
                  <a:pt x="1281090" y="88862"/>
                </a:lnTo>
                <a:lnTo>
                  <a:pt x="1234420" y="98782"/>
                </a:lnTo>
                <a:lnTo>
                  <a:pt x="1183069" y="107799"/>
                </a:lnTo>
                <a:lnTo>
                  <a:pt x="1127403" y="115841"/>
                </a:lnTo>
                <a:lnTo>
                  <a:pt x="1067782" y="122838"/>
                </a:lnTo>
                <a:lnTo>
                  <a:pt x="1004573" y="128721"/>
                </a:lnTo>
                <a:lnTo>
                  <a:pt x="938137" y="133419"/>
                </a:lnTo>
                <a:lnTo>
                  <a:pt x="868838" y="136861"/>
                </a:lnTo>
                <a:lnTo>
                  <a:pt x="797040" y="138978"/>
                </a:lnTo>
                <a:lnTo>
                  <a:pt x="723106" y="139700"/>
                </a:lnTo>
                <a:lnTo>
                  <a:pt x="649173" y="138978"/>
                </a:lnTo>
                <a:lnTo>
                  <a:pt x="577375" y="136861"/>
                </a:lnTo>
                <a:lnTo>
                  <a:pt x="508076" y="133419"/>
                </a:lnTo>
                <a:lnTo>
                  <a:pt x="441640" y="128721"/>
                </a:lnTo>
                <a:lnTo>
                  <a:pt x="378431" y="122838"/>
                </a:lnTo>
                <a:lnTo>
                  <a:pt x="318810" y="115841"/>
                </a:lnTo>
                <a:lnTo>
                  <a:pt x="263143" y="107799"/>
                </a:lnTo>
                <a:lnTo>
                  <a:pt x="211793" y="98782"/>
                </a:lnTo>
                <a:lnTo>
                  <a:pt x="165122" y="88862"/>
                </a:lnTo>
                <a:lnTo>
                  <a:pt x="123495" y="78107"/>
                </a:lnTo>
                <a:lnTo>
                  <a:pt x="56825" y="54377"/>
                </a:lnTo>
                <a:lnTo>
                  <a:pt x="14690" y="28154"/>
                </a:lnTo>
                <a:lnTo>
                  <a:pt x="3733" y="14283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28212" y="4953000"/>
            <a:ext cx="1446530" cy="838200"/>
          </a:xfrm>
          <a:custGeom>
            <a:avLst/>
            <a:gdLst/>
            <a:ahLst/>
            <a:cxnLst/>
            <a:rect l="l" t="t" r="r" b="b"/>
            <a:pathLst>
              <a:path w="1446529" h="838200">
                <a:moveTo>
                  <a:pt x="0" y="139700"/>
                </a:moveTo>
                <a:lnTo>
                  <a:pt x="32509" y="98157"/>
                </a:lnTo>
                <a:lnTo>
                  <a:pt x="87275" y="73110"/>
                </a:lnTo>
                <a:lnTo>
                  <a:pt x="165122" y="50837"/>
                </a:lnTo>
                <a:lnTo>
                  <a:pt x="211793" y="40917"/>
                </a:lnTo>
                <a:lnTo>
                  <a:pt x="263143" y="31900"/>
                </a:lnTo>
                <a:lnTo>
                  <a:pt x="318810" y="23858"/>
                </a:lnTo>
                <a:lnTo>
                  <a:pt x="378431" y="16861"/>
                </a:lnTo>
                <a:lnTo>
                  <a:pt x="441640" y="10978"/>
                </a:lnTo>
                <a:lnTo>
                  <a:pt x="508076" y="6280"/>
                </a:lnTo>
                <a:lnTo>
                  <a:pt x="577375" y="2838"/>
                </a:lnTo>
                <a:lnTo>
                  <a:pt x="649173" y="721"/>
                </a:lnTo>
                <a:lnTo>
                  <a:pt x="723106" y="0"/>
                </a:lnTo>
                <a:lnTo>
                  <a:pt x="797040" y="721"/>
                </a:lnTo>
                <a:lnTo>
                  <a:pt x="868838" y="2838"/>
                </a:lnTo>
                <a:lnTo>
                  <a:pt x="938137" y="6280"/>
                </a:lnTo>
                <a:lnTo>
                  <a:pt x="1004573" y="10978"/>
                </a:lnTo>
                <a:lnTo>
                  <a:pt x="1067782" y="16861"/>
                </a:lnTo>
                <a:lnTo>
                  <a:pt x="1127403" y="23858"/>
                </a:lnTo>
                <a:lnTo>
                  <a:pt x="1183069" y="31900"/>
                </a:lnTo>
                <a:lnTo>
                  <a:pt x="1234420" y="40917"/>
                </a:lnTo>
                <a:lnTo>
                  <a:pt x="1281090" y="50837"/>
                </a:lnTo>
                <a:lnTo>
                  <a:pt x="1322717" y="61592"/>
                </a:lnTo>
                <a:lnTo>
                  <a:pt x="1389386" y="85322"/>
                </a:lnTo>
                <a:lnTo>
                  <a:pt x="1431520" y="111545"/>
                </a:lnTo>
                <a:lnTo>
                  <a:pt x="1446210" y="139700"/>
                </a:lnTo>
                <a:lnTo>
                  <a:pt x="1446210" y="698500"/>
                </a:lnTo>
                <a:lnTo>
                  <a:pt x="1413701" y="740042"/>
                </a:lnTo>
                <a:lnTo>
                  <a:pt x="1358936" y="765089"/>
                </a:lnTo>
                <a:lnTo>
                  <a:pt x="1281090" y="787362"/>
                </a:lnTo>
                <a:lnTo>
                  <a:pt x="1234420" y="797283"/>
                </a:lnTo>
                <a:lnTo>
                  <a:pt x="1183069" y="806299"/>
                </a:lnTo>
                <a:lnTo>
                  <a:pt x="1127403" y="814341"/>
                </a:lnTo>
                <a:lnTo>
                  <a:pt x="1067782" y="821339"/>
                </a:lnTo>
                <a:lnTo>
                  <a:pt x="1004573" y="827222"/>
                </a:lnTo>
                <a:lnTo>
                  <a:pt x="938137" y="831919"/>
                </a:lnTo>
                <a:lnTo>
                  <a:pt x="868838" y="835362"/>
                </a:lnTo>
                <a:lnTo>
                  <a:pt x="797040" y="837479"/>
                </a:lnTo>
                <a:lnTo>
                  <a:pt x="723106" y="838200"/>
                </a:lnTo>
                <a:lnTo>
                  <a:pt x="649173" y="837479"/>
                </a:lnTo>
                <a:lnTo>
                  <a:pt x="577375" y="835362"/>
                </a:lnTo>
                <a:lnTo>
                  <a:pt x="508076" y="831919"/>
                </a:lnTo>
                <a:lnTo>
                  <a:pt x="441640" y="827222"/>
                </a:lnTo>
                <a:lnTo>
                  <a:pt x="378431" y="821339"/>
                </a:lnTo>
                <a:lnTo>
                  <a:pt x="318810" y="814341"/>
                </a:lnTo>
                <a:lnTo>
                  <a:pt x="263143" y="806299"/>
                </a:lnTo>
                <a:lnTo>
                  <a:pt x="211793" y="797283"/>
                </a:lnTo>
                <a:lnTo>
                  <a:pt x="165122" y="787362"/>
                </a:lnTo>
                <a:lnTo>
                  <a:pt x="123495" y="776607"/>
                </a:lnTo>
                <a:lnTo>
                  <a:pt x="56825" y="752877"/>
                </a:lnTo>
                <a:lnTo>
                  <a:pt x="14690" y="726654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928225" y="5150675"/>
            <a:ext cx="1248410" cy="11849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48285" marR="242570" indent="-635" algn="ctr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ages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ts val="1670"/>
              </a:lnSpc>
              <a:spcBef>
                <a:spcPts val="148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Layered file  system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(VMFS)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520770" y="1955800"/>
            <a:ext cx="2645829" cy="1092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58400" y="2252129"/>
            <a:ext cx="1574800" cy="571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73920" y="1984749"/>
            <a:ext cx="2540641" cy="9905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73918" y="1984751"/>
            <a:ext cx="2541270" cy="990600"/>
          </a:xfrm>
          <a:custGeom>
            <a:avLst/>
            <a:gdLst/>
            <a:ahLst/>
            <a:cxnLst/>
            <a:rect l="l" t="t" r="r" b="b"/>
            <a:pathLst>
              <a:path w="2541270" h="990600">
                <a:moveTo>
                  <a:pt x="229600" y="325961"/>
                </a:moveTo>
                <a:lnTo>
                  <a:pt x="235313" y="252148"/>
                </a:lnTo>
                <a:lnTo>
                  <a:pt x="256062" y="217102"/>
                </a:lnTo>
                <a:lnTo>
                  <a:pt x="288089" y="184389"/>
                </a:lnTo>
                <a:lnTo>
                  <a:pt x="330906" y="154830"/>
                </a:lnTo>
                <a:lnTo>
                  <a:pt x="371100" y="134657"/>
                </a:lnTo>
                <a:lnTo>
                  <a:pt x="415276" y="117944"/>
                </a:lnTo>
                <a:lnTo>
                  <a:pt x="462697" y="104748"/>
                </a:lnTo>
                <a:lnTo>
                  <a:pt x="512628" y="95127"/>
                </a:lnTo>
                <a:lnTo>
                  <a:pt x="564334" y="89139"/>
                </a:lnTo>
                <a:lnTo>
                  <a:pt x="617078" y="86843"/>
                </a:lnTo>
                <a:lnTo>
                  <a:pt x="670127" y="88297"/>
                </a:lnTo>
                <a:lnTo>
                  <a:pt x="722743" y="93557"/>
                </a:lnTo>
                <a:lnTo>
                  <a:pt x="774191" y="102684"/>
                </a:lnTo>
                <a:lnTo>
                  <a:pt x="823736" y="115733"/>
                </a:lnTo>
                <a:lnTo>
                  <a:pt x="854111" y="90838"/>
                </a:lnTo>
                <a:lnTo>
                  <a:pt x="890831" y="69907"/>
                </a:lnTo>
                <a:lnTo>
                  <a:pt x="932766" y="53033"/>
                </a:lnTo>
                <a:lnTo>
                  <a:pt x="978789" y="40308"/>
                </a:lnTo>
                <a:lnTo>
                  <a:pt x="1027772" y="31824"/>
                </a:lnTo>
                <a:lnTo>
                  <a:pt x="1078585" y="27674"/>
                </a:lnTo>
                <a:lnTo>
                  <a:pt x="1130101" y="27949"/>
                </a:lnTo>
                <a:lnTo>
                  <a:pt x="1181191" y="32742"/>
                </a:lnTo>
                <a:lnTo>
                  <a:pt x="1230727" y="42144"/>
                </a:lnTo>
                <a:lnTo>
                  <a:pt x="1277581" y="56248"/>
                </a:lnTo>
                <a:lnTo>
                  <a:pt x="1320624" y="75146"/>
                </a:lnTo>
                <a:lnTo>
                  <a:pt x="1355029" y="47530"/>
                </a:lnTo>
                <a:lnTo>
                  <a:pt x="1400237" y="25407"/>
                </a:lnTo>
                <a:lnTo>
                  <a:pt x="1454044" y="9625"/>
                </a:lnTo>
                <a:lnTo>
                  <a:pt x="1514244" y="1035"/>
                </a:lnTo>
                <a:lnTo>
                  <a:pt x="1569118" y="49"/>
                </a:lnTo>
                <a:lnTo>
                  <a:pt x="1622266" y="5155"/>
                </a:lnTo>
                <a:lnTo>
                  <a:pt x="1671989" y="15984"/>
                </a:lnTo>
                <a:lnTo>
                  <a:pt x="1716588" y="32169"/>
                </a:lnTo>
                <a:lnTo>
                  <a:pt x="1754364" y="53339"/>
                </a:lnTo>
                <a:lnTo>
                  <a:pt x="1792234" y="33695"/>
                </a:lnTo>
                <a:lnTo>
                  <a:pt x="1835348" y="18383"/>
                </a:lnTo>
                <a:lnTo>
                  <a:pt x="1882444" y="7558"/>
                </a:lnTo>
                <a:lnTo>
                  <a:pt x="1932259" y="1378"/>
                </a:lnTo>
                <a:lnTo>
                  <a:pt x="1983530" y="0"/>
                </a:lnTo>
                <a:lnTo>
                  <a:pt x="2034993" y="3578"/>
                </a:lnTo>
                <a:lnTo>
                  <a:pt x="2085385" y="12271"/>
                </a:lnTo>
                <a:lnTo>
                  <a:pt x="2146315" y="31234"/>
                </a:lnTo>
                <a:lnTo>
                  <a:pt x="2195930" y="57111"/>
                </a:lnTo>
                <a:lnTo>
                  <a:pt x="2232239" y="88578"/>
                </a:lnTo>
                <a:lnTo>
                  <a:pt x="2253255" y="124309"/>
                </a:lnTo>
                <a:lnTo>
                  <a:pt x="2311513" y="136164"/>
                </a:lnTo>
                <a:lnTo>
                  <a:pt x="2363494" y="153623"/>
                </a:lnTo>
                <a:lnTo>
                  <a:pt x="2407889" y="176029"/>
                </a:lnTo>
                <a:lnTo>
                  <a:pt x="2443389" y="202722"/>
                </a:lnTo>
                <a:lnTo>
                  <a:pt x="2468685" y="233046"/>
                </a:lnTo>
                <a:lnTo>
                  <a:pt x="2484147" y="292473"/>
                </a:lnTo>
                <a:lnTo>
                  <a:pt x="2476636" y="322203"/>
                </a:lnTo>
                <a:lnTo>
                  <a:pt x="2459035" y="350955"/>
                </a:lnTo>
                <a:lnTo>
                  <a:pt x="2497679" y="383361"/>
                </a:lnTo>
                <a:lnTo>
                  <a:pt x="2524396" y="418501"/>
                </a:lnTo>
                <a:lnTo>
                  <a:pt x="2538835" y="455466"/>
                </a:lnTo>
                <a:lnTo>
                  <a:pt x="2540645" y="493347"/>
                </a:lnTo>
                <a:lnTo>
                  <a:pt x="2529475" y="531235"/>
                </a:lnTo>
                <a:lnTo>
                  <a:pt x="2483823" y="589319"/>
                </a:lnTo>
                <a:lnTo>
                  <a:pt x="2449993" y="614561"/>
                </a:lnTo>
                <a:lnTo>
                  <a:pt x="2409784" y="636813"/>
                </a:lnTo>
                <a:lnTo>
                  <a:pt x="2363913" y="655730"/>
                </a:lnTo>
                <a:lnTo>
                  <a:pt x="2313099" y="670970"/>
                </a:lnTo>
                <a:lnTo>
                  <a:pt x="2258061" y="682189"/>
                </a:lnTo>
                <a:lnTo>
                  <a:pt x="2199515" y="689043"/>
                </a:lnTo>
                <a:lnTo>
                  <a:pt x="2191175" y="727330"/>
                </a:lnTo>
                <a:lnTo>
                  <a:pt x="2168008" y="763421"/>
                </a:lnTo>
                <a:lnTo>
                  <a:pt x="2131063" y="796130"/>
                </a:lnTo>
                <a:lnTo>
                  <a:pt x="2081385" y="824265"/>
                </a:lnTo>
                <a:lnTo>
                  <a:pt x="2036895" y="841490"/>
                </a:lnTo>
                <a:lnTo>
                  <a:pt x="1988719" y="854461"/>
                </a:lnTo>
                <a:lnTo>
                  <a:pt x="1937874" y="863136"/>
                </a:lnTo>
                <a:lnTo>
                  <a:pt x="1885378" y="867475"/>
                </a:lnTo>
                <a:lnTo>
                  <a:pt x="1832248" y="867435"/>
                </a:lnTo>
                <a:lnTo>
                  <a:pt x="1779501" y="862976"/>
                </a:lnTo>
                <a:lnTo>
                  <a:pt x="1728154" y="854057"/>
                </a:lnTo>
                <a:lnTo>
                  <a:pt x="1679224" y="840637"/>
                </a:lnTo>
                <a:lnTo>
                  <a:pt x="1657635" y="870330"/>
                </a:lnTo>
                <a:lnTo>
                  <a:pt x="1628364" y="897593"/>
                </a:lnTo>
                <a:lnTo>
                  <a:pt x="1592129" y="922067"/>
                </a:lnTo>
                <a:lnTo>
                  <a:pt x="1549642" y="943392"/>
                </a:lnTo>
                <a:lnTo>
                  <a:pt x="1501619" y="961210"/>
                </a:lnTo>
                <a:lnTo>
                  <a:pt x="1448775" y="975164"/>
                </a:lnTo>
                <a:lnTo>
                  <a:pt x="1391824" y="984893"/>
                </a:lnTo>
                <a:lnTo>
                  <a:pt x="1337820" y="989724"/>
                </a:lnTo>
                <a:lnTo>
                  <a:pt x="1283979" y="990569"/>
                </a:lnTo>
                <a:lnTo>
                  <a:pt x="1230987" y="987569"/>
                </a:lnTo>
                <a:lnTo>
                  <a:pt x="1179529" y="980868"/>
                </a:lnTo>
                <a:lnTo>
                  <a:pt x="1130291" y="970609"/>
                </a:lnTo>
                <a:lnTo>
                  <a:pt x="1083959" y="956934"/>
                </a:lnTo>
                <a:lnTo>
                  <a:pt x="1041219" y="939985"/>
                </a:lnTo>
                <a:lnTo>
                  <a:pt x="1002756" y="919907"/>
                </a:lnTo>
                <a:lnTo>
                  <a:pt x="969257" y="896840"/>
                </a:lnTo>
                <a:lnTo>
                  <a:pt x="921623" y="910140"/>
                </a:lnTo>
                <a:lnTo>
                  <a:pt x="872479" y="920169"/>
                </a:lnTo>
                <a:lnTo>
                  <a:pt x="822311" y="926994"/>
                </a:lnTo>
                <a:lnTo>
                  <a:pt x="771604" y="930683"/>
                </a:lnTo>
                <a:lnTo>
                  <a:pt x="720842" y="931303"/>
                </a:lnTo>
                <a:lnTo>
                  <a:pt x="670510" y="928921"/>
                </a:lnTo>
                <a:lnTo>
                  <a:pt x="621094" y="923603"/>
                </a:lnTo>
                <a:lnTo>
                  <a:pt x="573079" y="915418"/>
                </a:lnTo>
                <a:lnTo>
                  <a:pt x="526948" y="904432"/>
                </a:lnTo>
                <a:lnTo>
                  <a:pt x="483188" y="890713"/>
                </a:lnTo>
                <a:lnTo>
                  <a:pt x="442283" y="874327"/>
                </a:lnTo>
                <a:lnTo>
                  <a:pt x="404718" y="855342"/>
                </a:lnTo>
                <a:lnTo>
                  <a:pt x="370978" y="833824"/>
                </a:lnTo>
                <a:lnTo>
                  <a:pt x="341548" y="809842"/>
                </a:lnTo>
                <a:lnTo>
                  <a:pt x="280375" y="809771"/>
                </a:lnTo>
                <a:lnTo>
                  <a:pt x="222526" y="802312"/>
                </a:lnTo>
                <a:lnTo>
                  <a:pt x="170061" y="788186"/>
                </a:lnTo>
                <a:lnTo>
                  <a:pt x="125038" y="768116"/>
                </a:lnTo>
                <a:lnTo>
                  <a:pt x="89517" y="742823"/>
                </a:lnTo>
                <a:lnTo>
                  <a:pt x="65557" y="713029"/>
                </a:lnTo>
                <a:lnTo>
                  <a:pt x="55375" y="678115"/>
                </a:lnTo>
                <a:lnTo>
                  <a:pt x="62324" y="643552"/>
                </a:lnTo>
                <a:lnTo>
                  <a:pt x="85633" y="611057"/>
                </a:lnTo>
                <a:lnTo>
                  <a:pt x="124531" y="582348"/>
                </a:lnTo>
                <a:lnTo>
                  <a:pt x="66294" y="557406"/>
                </a:lnTo>
                <a:lnTo>
                  <a:pt x="24738" y="525250"/>
                </a:lnTo>
                <a:lnTo>
                  <a:pt x="1945" y="488124"/>
                </a:lnTo>
                <a:lnTo>
                  <a:pt x="0" y="448273"/>
                </a:lnTo>
                <a:lnTo>
                  <a:pt x="13587" y="417962"/>
                </a:lnTo>
                <a:lnTo>
                  <a:pt x="74597" y="367439"/>
                </a:lnTo>
                <a:lnTo>
                  <a:pt x="118916" y="348854"/>
                </a:lnTo>
                <a:lnTo>
                  <a:pt x="170375" y="335804"/>
                </a:lnTo>
                <a:lnTo>
                  <a:pt x="227424" y="329103"/>
                </a:lnTo>
                <a:lnTo>
                  <a:pt x="228130" y="328048"/>
                </a:lnTo>
                <a:lnTo>
                  <a:pt x="228894" y="327016"/>
                </a:lnTo>
                <a:lnTo>
                  <a:pt x="229600" y="325961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01212" y="2563177"/>
            <a:ext cx="149225" cy="18415"/>
          </a:xfrm>
          <a:custGeom>
            <a:avLst/>
            <a:gdLst/>
            <a:ahLst/>
            <a:cxnLst/>
            <a:rect l="l" t="t" r="r" b="b"/>
            <a:pathLst>
              <a:path w="149225" h="18414">
                <a:moveTo>
                  <a:pt x="148931" y="18276"/>
                </a:moveTo>
                <a:lnTo>
                  <a:pt x="110058" y="18306"/>
                </a:lnTo>
                <a:lnTo>
                  <a:pt x="71841" y="15217"/>
                </a:lnTo>
                <a:lnTo>
                  <a:pt x="34936" y="9089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16406" y="2781453"/>
            <a:ext cx="65405" cy="8890"/>
          </a:xfrm>
          <a:custGeom>
            <a:avLst/>
            <a:gdLst/>
            <a:ahLst/>
            <a:cxnLst/>
            <a:rect l="l" t="t" r="r" b="b"/>
            <a:pathLst>
              <a:path w="65404" h="8889">
                <a:moveTo>
                  <a:pt x="65147" y="0"/>
                </a:moveTo>
                <a:lnTo>
                  <a:pt x="49303" y="3038"/>
                </a:lnTo>
                <a:lnTo>
                  <a:pt x="33124" y="5512"/>
                </a:lnTo>
                <a:lnTo>
                  <a:pt x="16669" y="7413"/>
                </a:lnTo>
                <a:lnTo>
                  <a:pt x="0" y="8737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503782" y="283765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5">
                <a:moveTo>
                  <a:pt x="39276" y="39899"/>
                </a:moveTo>
                <a:lnTo>
                  <a:pt x="27980" y="30353"/>
                </a:lnTo>
                <a:lnTo>
                  <a:pt x="17653" y="20508"/>
                </a:lnTo>
                <a:lnTo>
                  <a:pt x="8319" y="10384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253433" y="2778060"/>
            <a:ext cx="15875" cy="43815"/>
          </a:xfrm>
          <a:custGeom>
            <a:avLst/>
            <a:gdLst/>
            <a:ahLst/>
            <a:cxnLst/>
            <a:rect l="l" t="t" r="r" b="b"/>
            <a:pathLst>
              <a:path w="15875" h="43814">
                <a:moveTo>
                  <a:pt x="15700" y="0"/>
                </a:moveTo>
                <a:lnTo>
                  <a:pt x="13422" y="11092"/>
                </a:lnTo>
                <a:lnTo>
                  <a:pt x="10036" y="22101"/>
                </a:lnTo>
                <a:lnTo>
                  <a:pt x="5556" y="33003"/>
                </a:lnTo>
                <a:lnTo>
                  <a:pt x="0" y="4377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76111" y="2502785"/>
            <a:ext cx="200665" cy="1731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946643" y="2333276"/>
            <a:ext cx="85725" cy="61594"/>
          </a:xfrm>
          <a:custGeom>
            <a:avLst/>
            <a:gdLst/>
            <a:ahLst/>
            <a:cxnLst/>
            <a:rect l="l" t="t" r="r" b="b"/>
            <a:pathLst>
              <a:path w="85725" h="61594">
                <a:moveTo>
                  <a:pt x="85140" y="0"/>
                </a:moveTo>
                <a:lnTo>
                  <a:pt x="68966" y="17223"/>
                </a:lnTo>
                <a:lnTo>
                  <a:pt x="49248" y="33294"/>
                </a:lnTo>
                <a:lnTo>
                  <a:pt x="26191" y="48059"/>
                </a:lnTo>
                <a:lnTo>
                  <a:pt x="0" y="61362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827523" y="2105621"/>
            <a:ext cx="5080" cy="29209"/>
          </a:xfrm>
          <a:custGeom>
            <a:avLst/>
            <a:gdLst/>
            <a:ahLst/>
            <a:cxnLst/>
            <a:rect l="l" t="t" r="r" b="b"/>
            <a:pathLst>
              <a:path w="5079" h="29210">
                <a:moveTo>
                  <a:pt x="0" y="0"/>
                </a:moveTo>
                <a:lnTo>
                  <a:pt x="2101" y="7195"/>
                </a:lnTo>
                <a:lnTo>
                  <a:pt x="3555" y="14432"/>
                </a:lnTo>
                <a:lnTo>
                  <a:pt x="4348" y="21698"/>
                </a:lnTo>
                <a:lnTo>
                  <a:pt x="4470" y="2898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283893" y="203485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5" h="37464">
                <a:moveTo>
                  <a:pt x="0" y="36964"/>
                </a:moveTo>
                <a:lnTo>
                  <a:pt x="8989" y="27115"/>
                </a:lnTo>
                <a:lnTo>
                  <a:pt x="19275" y="17647"/>
                </a:lnTo>
                <a:lnTo>
                  <a:pt x="30827" y="8597"/>
                </a:lnTo>
                <a:lnTo>
                  <a:pt x="4362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76022" y="2057558"/>
            <a:ext cx="21590" cy="32384"/>
          </a:xfrm>
          <a:custGeom>
            <a:avLst/>
            <a:gdLst/>
            <a:ahLst/>
            <a:cxnLst/>
            <a:rect l="l" t="t" r="r" b="b"/>
            <a:pathLst>
              <a:path w="21590" h="32385">
                <a:moveTo>
                  <a:pt x="0" y="31873"/>
                </a:moveTo>
                <a:lnTo>
                  <a:pt x="3877" y="23652"/>
                </a:lnTo>
                <a:lnTo>
                  <a:pt x="8702" y="15584"/>
                </a:lnTo>
                <a:lnTo>
                  <a:pt x="14453" y="7692"/>
                </a:lnTo>
                <a:lnTo>
                  <a:pt x="2111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97360" y="2100255"/>
            <a:ext cx="76835" cy="31115"/>
          </a:xfrm>
          <a:custGeom>
            <a:avLst/>
            <a:gdLst/>
            <a:ahLst/>
            <a:cxnLst/>
            <a:rect l="l" t="t" r="r" b="b"/>
            <a:pathLst>
              <a:path w="76834" h="31114">
                <a:moveTo>
                  <a:pt x="0" y="0"/>
                </a:moveTo>
                <a:lnTo>
                  <a:pt x="20409" y="6793"/>
                </a:lnTo>
                <a:lnTo>
                  <a:pt x="39981" y="14225"/>
                </a:lnTo>
                <a:lnTo>
                  <a:pt x="58671" y="22272"/>
                </a:lnTo>
                <a:lnTo>
                  <a:pt x="76435" y="30911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803518" y="2310712"/>
            <a:ext cx="13970" cy="33020"/>
          </a:xfrm>
          <a:custGeom>
            <a:avLst/>
            <a:gdLst/>
            <a:ahLst/>
            <a:cxnLst/>
            <a:rect l="l" t="t" r="r" b="b"/>
            <a:pathLst>
              <a:path w="13970" h="33019">
                <a:moveTo>
                  <a:pt x="13346" y="32538"/>
                </a:moveTo>
                <a:lnTo>
                  <a:pt x="9102" y="24516"/>
                </a:lnTo>
                <a:lnTo>
                  <a:pt x="5460" y="16415"/>
                </a:lnTo>
                <a:lnTo>
                  <a:pt x="2424" y="8241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228262" y="2322385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144491" y="2971800"/>
            <a:ext cx="111125" cy="2058035"/>
          </a:xfrm>
          <a:custGeom>
            <a:avLst/>
            <a:gdLst/>
            <a:ahLst/>
            <a:cxnLst/>
            <a:rect l="l" t="t" r="r" b="b"/>
            <a:pathLst>
              <a:path w="111125" h="2058035">
                <a:moveTo>
                  <a:pt x="10934" y="1952510"/>
                </a:moveTo>
                <a:lnTo>
                  <a:pt x="8343" y="1952790"/>
                </a:lnTo>
                <a:lnTo>
                  <a:pt x="1524" y="1956765"/>
                </a:lnTo>
                <a:lnTo>
                  <a:pt x="0" y="1962594"/>
                </a:lnTo>
                <a:lnTo>
                  <a:pt x="55321" y="2057450"/>
                </a:lnTo>
                <a:lnTo>
                  <a:pt x="86903" y="2003310"/>
                </a:lnTo>
                <a:lnTo>
                  <a:pt x="45796" y="2003310"/>
                </a:lnTo>
                <a:lnTo>
                  <a:pt x="17779" y="1955266"/>
                </a:lnTo>
                <a:lnTo>
                  <a:pt x="15659" y="1953755"/>
                </a:lnTo>
                <a:lnTo>
                  <a:pt x="10934" y="1952510"/>
                </a:lnTo>
                <a:close/>
              </a:path>
              <a:path w="111125" h="2058035">
                <a:moveTo>
                  <a:pt x="64846" y="2000250"/>
                </a:moveTo>
                <a:lnTo>
                  <a:pt x="45796" y="2000250"/>
                </a:lnTo>
                <a:lnTo>
                  <a:pt x="45796" y="2003310"/>
                </a:lnTo>
                <a:lnTo>
                  <a:pt x="64846" y="2003310"/>
                </a:lnTo>
                <a:lnTo>
                  <a:pt x="64846" y="2000250"/>
                </a:lnTo>
                <a:close/>
              </a:path>
              <a:path w="111125" h="2058035">
                <a:moveTo>
                  <a:pt x="100025" y="1951469"/>
                </a:moveTo>
                <a:lnTo>
                  <a:pt x="94195" y="1952993"/>
                </a:lnTo>
                <a:lnTo>
                  <a:pt x="64846" y="2003310"/>
                </a:lnTo>
                <a:lnTo>
                  <a:pt x="86903" y="2003310"/>
                </a:lnTo>
                <a:lnTo>
                  <a:pt x="110655" y="1962594"/>
                </a:lnTo>
                <a:lnTo>
                  <a:pt x="109118" y="1956765"/>
                </a:lnTo>
                <a:lnTo>
                  <a:pt x="100025" y="1951469"/>
                </a:lnTo>
                <a:close/>
              </a:path>
              <a:path w="111125" h="2058035">
                <a:moveTo>
                  <a:pt x="64846" y="1866900"/>
                </a:moveTo>
                <a:lnTo>
                  <a:pt x="45796" y="1866900"/>
                </a:lnTo>
                <a:lnTo>
                  <a:pt x="45796" y="1943100"/>
                </a:lnTo>
                <a:lnTo>
                  <a:pt x="64846" y="1943100"/>
                </a:lnTo>
                <a:lnTo>
                  <a:pt x="64846" y="1866900"/>
                </a:lnTo>
                <a:close/>
              </a:path>
              <a:path w="111125" h="2058035">
                <a:moveTo>
                  <a:pt x="64846" y="1733550"/>
                </a:moveTo>
                <a:lnTo>
                  <a:pt x="45796" y="1733550"/>
                </a:lnTo>
                <a:lnTo>
                  <a:pt x="45796" y="1809750"/>
                </a:lnTo>
                <a:lnTo>
                  <a:pt x="64846" y="1809750"/>
                </a:lnTo>
                <a:lnTo>
                  <a:pt x="64846" y="1733550"/>
                </a:lnTo>
                <a:close/>
              </a:path>
              <a:path w="111125" h="2058035">
                <a:moveTo>
                  <a:pt x="64846" y="1600200"/>
                </a:moveTo>
                <a:lnTo>
                  <a:pt x="45796" y="1600200"/>
                </a:lnTo>
                <a:lnTo>
                  <a:pt x="45796" y="1676400"/>
                </a:lnTo>
                <a:lnTo>
                  <a:pt x="64846" y="1676400"/>
                </a:lnTo>
                <a:lnTo>
                  <a:pt x="64846" y="1600200"/>
                </a:lnTo>
                <a:close/>
              </a:path>
              <a:path w="111125" h="2058035">
                <a:moveTo>
                  <a:pt x="64846" y="1466850"/>
                </a:moveTo>
                <a:lnTo>
                  <a:pt x="45796" y="1466850"/>
                </a:lnTo>
                <a:lnTo>
                  <a:pt x="45796" y="1543050"/>
                </a:lnTo>
                <a:lnTo>
                  <a:pt x="64846" y="1543050"/>
                </a:lnTo>
                <a:lnTo>
                  <a:pt x="64846" y="1466850"/>
                </a:lnTo>
                <a:close/>
              </a:path>
              <a:path w="111125" h="2058035">
                <a:moveTo>
                  <a:pt x="64846" y="1333500"/>
                </a:moveTo>
                <a:lnTo>
                  <a:pt x="45796" y="1333500"/>
                </a:lnTo>
                <a:lnTo>
                  <a:pt x="45796" y="1409700"/>
                </a:lnTo>
                <a:lnTo>
                  <a:pt x="64846" y="1409700"/>
                </a:lnTo>
                <a:lnTo>
                  <a:pt x="64846" y="1333500"/>
                </a:lnTo>
                <a:close/>
              </a:path>
              <a:path w="111125" h="2058035">
                <a:moveTo>
                  <a:pt x="64846" y="1200150"/>
                </a:moveTo>
                <a:lnTo>
                  <a:pt x="45796" y="1200150"/>
                </a:lnTo>
                <a:lnTo>
                  <a:pt x="45796" y="1276350"/>
                </a:lnTo>
                <a:lnTo>
                  <a:pt x="64846" y="1276350"/>
                </a:lnTo>
                <a:lnTo>
                  <a:pt x="64846" y="1200150"/>
                </a:lnTo>
                <a:close/>
              </a:path>
              <a:path w="111125" h="2058035">
                <a:moveTo>
                  <a:pt x="64846" y="1066800"/>
                </a:moveTo>
                <a:lnTo>
                  <a:pt x="45796" y="1066800"/>
                </a:lnTo>
                <a:lnTo>
                  <a:pt x="45796" y="1143000"/>
                </a:lnTo>
                <a:lnTo>
                  <a:pt x="64846" y="1143000"/>
                </a:lnTo>
                <a:lnTo>
                  <a:pt x="64846" y="1066800"/>
                </a:lnTo>
                <a:close/>
              </a:path>
              <a:path w="111125" h="2058035">
                <a:moveTo>
                  <a:pt x="64846" y="933450"/>
                </a:moveTo>
                <a:lnTo>
                  <a:pt x="45796" y="933450"/>
                </a:lnTo>
                <a:lnTo>
                  <a:pt x="45796" y="1009650"/>
                </a:lnTo>
                <a:lnTo>
                  <a:pt x="64846" y="1009650"/>
                </a:lnTo>
                <a:lnTo>
                  <a:pt x="64846" y="933450"/>
                </a:lnTo>
                <a:close/>
              </a:path>
              <a:path w="111125" h="2058035">
                <a:moveTo>
                  <a:pt x="64846" y="800100"/>
                </a:moveTo>
                <a:lnTo>
                  <a:pt x="45796" y="800100"/>
                </a:lnTo>
                <a:lnTo>
                  <a:pt x="45796" y="876300"/>
                </a:lnTo>
                <a:lnTo>
                  <a:pt x="64846" y="876300"/>
                </a:lnTo>
                <a:lnTo>
                  <a:pt x="64846" y="800100"/>
                </a:lnTo>
                <a:close/>
              </a:path>
              <a:path w="111125" h="2058035">
                <a:moveTo>
                  <a:pt x="64846" y="666750"/>
                </a:moveTo>
                <a:lnTo>
                  <a:pt x="45796" y="666750"/>
                </a:lnTo>
                <a:lnTo>
                  <a:pt x="45796" y="742950"/>
                </a:lnTo>
                <a:lnTo>
                  <a:pt x="64846" y="742950"/>
                </a:lnTo>
                <a:lnTo>
                  <a:pt x="64846" y="666750"/>
                </a:lnTo>
                <a:close/>
              </a:path>
              <a:path w="111125" h="2058035">
                <a:moveTo>
                  <a:pt x="64846" y="533400"/>
                </a:moveTo>
                <a:lnTo>
                  <a:pt x="45796" y="533400"/>
                </a:lnTo>
                <a:lnTo>
                  <a:pt x="45796" y="609600"/>
                </a:lnTo>
                <a:lnTo>
                  <a:pt x="64846" y="609600"/>
                </a:lnTo>
                <a:lnTo>
                  <a:pt x="64846" y="533400"/>
                </a:lnTo>
                <a:close/>
              </a:path>
              <a:path w="111125" h="2058035">
                <a:moveTo>
                  <a:pt x="64846" y="400050"/>
                </a:moveTo>
                <a:lnTo>
                  <a:pt x="45796" y="400050"/>
                </a:lnTo>
                <a:lnTo>
                  <a:pt x="45796" y="476250"/>
                </a:lnTo>
                <a:lnTo>
                  <a:pt x="64846" y="476250"/>
                </a:lnTo>
                <a:lnTo>
                  <a:pt x="64846" y="400050"/>
                </a:lnTo>
                <a:close/>
              </a:path>
              <a:path w="111125" h="2058035">
                <a:moveTo>
                  <a:pt x="64846" y="266700"/>
                </a:moveTo>
                <a:lnTo>
                  <a:pt x="45796" y="266700"/>
                </a:lnTo>
                <a:lnTo>
                  <a:pt x="45796" y="342900"/>
                </a:lnTo>
                <a:lnTo>
                  <a:pt x="64846" y="342900"/>
                </a:lnTo>
                <a:lnTo>
                  <a:pt x="64846" y="266700"/>
                </a:lnTo>
                <a:close/>
              </a:path>
              <a:path w="111125" h="2058035">
                <a:moveTo>
                  <a:pt x="64846" y="133350"/>
                </a:moveTo>
                <a:lnTo>
                  <a:pt x="45796" y="133350"/>
                </a:lnTo>
                <a:lnTo>
                  <a:pt x="45796" y="209550"/>
                </a:lnTo>
                <a:lnTo>
                  <a:pt x="64846" y="209550"/>
                </a:lnTo>
                <a:lnTo>
                  <a:pt x="64846" y="133350"/>
                </a:lnTo>
                <a:close/>
              </a:path>
              <a:path w="111125" h="2058035">
                <a:moveTo>
                  <a:pt x="64846" y="0"/>
                </a:moveTo>
                <a:lnTo>
                  <a:pt x="45796" y="0"/>
                </a:lnTo>
                <a:lnTo>
                  <a:pt x="45796" y="76200"/>
                </a:lnTo>
                <a:lnTo>
                  <a:pt x="64846" y="76200"/>
                </a:lnTo>
                <a:lnTo>
                  <a:pt x="648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491912" y="2857500"/>
            <a:ext cx="518795" cy="42925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300"/>
              </a:spcBef>
            </a:pPr>
            <a:r>
              <a:rPr sz="1400" i="1" spc="-5" dirty="0">
                <a:solidFill>
                  <a:srgbClr val="717074"/>
                </a:solidFill>
                <a:latin typeface="Arial"/>
                <a:cs typeface="Arial"/>
              </a:rPr>
              <a:t>Pull  Imag</a:t>
            </a:r>
            <a:r>
              <a:rPr sz="1400" i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64400" y="46570"/>
            <a:ext cx="3759200" cy="24638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313432" y="803770"/>
            <a:ext cx="1389380" cy="1002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99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VIRTUAL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1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USER 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MULTI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USE 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MULTI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11970" y="3475570"/>
            <a:ext cx="2010829" cy="23918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65412" y="3505200"/>
            <a:ext cx="1905000" cy="2286000"/>
          </a:xfrm>
          <a:custGeom>
            <a:avLst/>
            <a:gdLst/>
            <a:ahLst/>
            <a:cxnLst/>
            <a:rect l="l" t="t" r="r" b="b"/>
            <a:pathLst>
              <a:path w="1905000" h="2286000">
                <a:moveTo>
                  <a:pt x="0" y="2286000"/>
                </a:moveTo>
                <a:lnTo>
                  <a:pt x="1905000" y="2286000"/>
                </a:lnTo>
                <a:lnTo>
                  <a:pt x="19050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65412" y="3505200"/>
            <a:ext cx="1905000" cy="2286000"/>
          </a:xfrm>
          <a:custGeom>
            <a:avLst/>
            <a:gdLst/>
            <a:ahLst/>
            <a:cxnLst/>
            <a:rect l="l" t="t" r="r" b="b"/>
            <a:pathLst>
              <a:path w="1905000" h="2286000">
                <a:moveTo>
                  <a:pt x="0" y="0"/>
                </a:moveTo>
                <a:lnTo>
                  <a:pt x="1905001" y="0"/>
                </a:lnTo>
                <a:lnTo>
                  <a:pt x="1905001" y="2286001"/>
                </a:lnTo>
                <a:lnTo>
                  <a:pt x="0" y="22860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45570" y="3475570"/>
            <a:ext cx="2010829" cy="23918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99012" y="3505200"/>
            <a:ext cx="1905000" cy="2286000"/>
          </a:xfrm>
          <a:custGeom>
            <a:avLst/>
            <a:gdLst/>
            <a:ahLst/>
            <a:cxnLst/>
            <a:rect l="l" t="t" r="r" b="b"/>
            <a:pathLst>
              <a:path w="1905000" h="2286000">
                <a:moveTo>
                  <a:pt x="0" y="2286000"/>
                </a:moveTo>
                <a:lnTo>
                  <a:pt x="1905000" y="2286000"/>
                </a:lnTo>
                <a:lnTo>
                  <a:pt x="19050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99012" y="3505200"/>
            <a:ext cx="1905000" cy="2286000"/>
          </a:xfrm>
          <a:custGeom>
            <a:avLst/>
            <a:gdLst/>
            <a:ahLst/>
            <a:cxnLst/>
            <a:rect l="l" t="t" r="r" b="b"/>
            <a:pathLst>
              <a:path w="1905000" h="2286000">
                <a:moveTo>
                  <a:pt x="0" y="0"/>
                </a:moveTo>
                <a:lnTo>
                  <a:pt x="1905001" y="0"/>
                </a:lnTo>
                <a:lnTo>
                  <a:pt x="1905001" y="2286001"/>
                </a:lnTo>
                <a:lnTo>
                  <a:pt x="0" y="22860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71512" y="900874"/>
            <a:ext cx="6687184" cy="252666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Control plane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&amp;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lifecycle management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for</a:t>
            </a:r>
            <a:r>
              <a:rPr sz="1800" b="1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ContainerVMs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Resource scheduling and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container</a:t>
            </a:r>
            <a:r>
              <a:rPr sz="1800" b="1" spc="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abstraction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Infrastructure abstractions: Storage, networking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etc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Linux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kernel per </a:t>
            </a:r>
            <a:r>
              <a:rPr sz="1800" b="1" spc="-15" dirty="0">
                <a:solidFill>
                  <a:srgbClr val="717074"/>
                </a:solidFill>
                <a:latin typeface="Arial"/>
                <a:cs typeface="Arial"/>
              </a:rPr>
              <a:t>container,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separate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from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control</a:t>
            </a:r>
            <a:r>
              <a:rPr sz="1800" b="1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plane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Dynamic size and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resource </a:t>
            </a:r>
            <a:r>
              <a:rPr sz="1800" b="1" i="1" spc="-5" dirty="0">
                <a:solidFill>
                  <a:srgbClr val="717074"/>
                </a:solidFill>
                <a:latin typeface="Arial"/>
                <a:cs typeface="Arial"/>
              </a:rPr>
              <a:t>limit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, not</a:t>
            </a:r>
            <a:r>
              <a:rPr sz="1800" b="1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reservation!</a:t>
            </a:r>
            <a:endParaRPr sz="1800">
              <a:latin typeface="Arial"/>
              <a:cs typeface="Arial"/>
            </a:endParaRPr>
          </a:p>
          <a:p>
            <a:pPr marL="4067175">
              <a:lnSpc>
                <a:spcPct val="100000"/>
              </a:lnSpc>
              <a:spcBef>
                <a:spcPts val="1175"/>
              </a:spcBef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vSphere</a:t>
            </a:r>
            <a:r>
              <a:rPr sz="2000" b="1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Cluster</a:t>
            </a:r>
            <a:endParaRPr sz="2000">
              <a:latin typeface="Arial"/>
              <a:cs typeface="Arial"/>
            </a:endParaRPr>
          </a:p>
          <a:p>
            <a:pPr marL="2489835">
              <a:lnSpc>
                <a:spcPct val="100000"/>
              </a:lnSpc>
              <a:spcBef>
                <a:spcPts val="665"/>
              </a:spcBef>
              <a:tabLst>
                <a:tab pos="4623435" algn="l"/>
              </a:tabLst>
            </a:pP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ESX</a:t>
            </a:r>
            <a:r>
              <a:rPr sz="1600" b="1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Host	ESX Host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879170" y="3475570"/>
            <a:ext cx="2010829" cy="23918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932612" y="3505200"/>
            <a:ext cx="1905000" cy="2286000"/>
          </a:xfrm>
          <a:custGeom>
            <a:avLst/>
            <a:gdLst/>
            <a:ahLst/>
            <a:cxnLst/>
            <a:rect l="l" t="t" r="r" b="b"/>
            <a:pathLst>
              <a:path w="1905000" h="2286000">
                <a:moveTo>
                  <a:pt x="0" y="2286000"/>
                </a:moveTo>
                <a:lnTo>
                  <a:pt x="1905000" y="2286000"/>
                </a:lnTo>
                <a:lnTo>
                  <a:pt x="19050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32612" y="3505200"/>
            <a:ext cx="1905000" cy="2286000"/>
          </a:xfrm>
          <a:custGeom>
            <a:avLst/>
            <a:gdLst/>
            <a:ahLst/>
            <a:cxnLst/>
            <a:rect l="l" t="t" r="r" b="b"/>
            <a:pathLst>
              <a:path w="1905000" h="2286000">
                <a:moveTo>
                  <a:pt x="0" y="0"/>
                </a:moveTo>
                <a:lnTo>
                  <a:pt x="1905001" y="0"/>
                </a:lnTo>
                <a:lnTo>
                  <a:pt x="1905001" y="2286001"/>
                </a:lnTo>
                <a:lnTo>
                  <a:pt x="0" y="22860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416000" y="3158045"/>
            <a:ext cx="93789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ESX</a:t>
            </a:r>
            <a:r>
              <a:rPr sz="1600" b="1" spc="-7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513012" y="3657600"/>
            <a:ext cx="6477000" cy="609600"/>
          </a:xfrm>
          <a:custGeom>
            <a:avLst/>
            <a:gdLst/>
            <a:ahLst/>
            <a:cxnLst/>
            <a:rect l="l" t="t" r="r" b="b"/>
            <a:pathLst>
              <a:path w="6477000" h="609600">
                <a:moveTo>
                  <a:pt x="0" y="0"/>
                </a:moveTo>
                <a:lnTo>
                  <a:pt x="6477003" y="0"/>
                </a:lnTo>
                <a:lnTo>
                  <a:pt x="6477003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13012" y="4419600"/>
            <a:ext cx="6477000" cy="838200"/>
          </a:xfrm>
          <a:custGeom>
            <a:avLst/>
            <a:gdLst/>
            <a:ahLst/>
            <a:cxnLst/>
            <a:rect l="l" t="t" r="r" b="b"/>
            <a:pathLst>
              <a:path w="6477000" h="838200">
                <a:moveTo>
                  <a:pt x="0" y="0"/>
                </a:moveTo>
                <a:lnTo>
                  <a:pt x="6477003" y="0"/>
                </a:lnTo>
                <a:lnTo>
                  <a:pt x="6477003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097962" y="3767645"/>
            <a:ext cx="622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VCH</a:t>
            </a:r>
            <a:r>
              <a:rPr sz="1600" b="1" spc="-8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717074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097962" y="4605845"/>
            <a:ext cx="622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VCH</a:t>
            </a:r>
            <a:r>
              <a:rPr sz="1600" b="1" spc="-8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717074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916770" y="3704166"/>
            <a:ext cx="1325029" cy="5630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53829" y="3708400"/>
            <a:ext cx="850899" cy="596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970212" y="3733800"/>
            <a:ext cx="1219200" cy="457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970212" y="3733800"/>
            <a:ext cx="1219200" cy="4572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22580" marR="314325" indent="45720">
              <a:lnSpc>
                <a:spcPct val="100000"/>
              </a:lnSpc>
              <a:spcBef>
                <a:spcPts val="325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Docker  D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050370" y="4618566"/>
            <a:ext cx="1325029" cy="5630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87429" y="4622800"/>
            <a:ext cx="850900" cy="596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103812" y="4648200"/>
            <a:ext cx="1219200" cy="4572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5103812" y="4648200"/>
            <a:ext cx="1219200" cy="4572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22580" marR="314325" indent="45720">
              <a:lnSpc>
                <a:spcPct val="100000"/>
              </a:lnSpc>
              <a:spcBef>
                <a:spcPts val="325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Docker  D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611970" y="5913966"/>
            <a:ext cx="6278029" cy="4868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28170" y="5926666"/>
            <a:ext cx="1049867" cy="5249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665412" y="5943600"/>
            <a:ext cx="6172200" cy="3810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665412" y="5943600"/>
            <a:ext cx="6172200" cy="3810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vCenter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82600" y="3094567"/>
            <a:ext cx="1625600" cy="12488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1812" y="3124200"/>
            <a:ext cx="1524000" cy="11430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1812" y="3124200"/>
            <a:ext cx="1524000" cy="1143000"/>
          </a:xfrm>
          <a:custGeom>
            <a:avLst/>
            <a:gdLst/>
            <a:ahLst/>
            <a:cxnLst/>
            <a:rect l="l" t="t" r="r" b="b"/>
            <a:pathLst>
              <a:path w="1524000" h="1143000">
                <a:moveTo>
                  <a:pt x="0" y="0"/>
                </a:moveTo>
                <a:lnTo>
                  <a:pt x="1524000" y="0"/>
                </a:lnTo>
                <a:lnTo>
                  <a:pt x="15240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57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919162" y="3404425"/>
            <a:ext cx="74930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82550" marR="5080" indent="-69850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055812" y="3854564"/>
            <a:ext cx="915035" cy="155575"/>
          </a:xfrm>
          <a:custGeom>
            <a:avLst/>
            <a:gdLst/>
            <a:ahLst/>
            <a:cxnLst/>
            <a:rect l="l" t="t" r="r" b="b"/>
            <a:pathLst>
              <a:path w="915035" h="155575">
                <a:moveTo>
                  <a:pt x="304562" y="47459"/>
                </a:moveTo>
                <a:lnTo>
                  <a:pt x="75145" y="47459"/>
                </a:lnTo>
                <a:lnTo>
                  <a:pt x="859701" y="112839"/>
                </a:lnTo>
                <a:lnTo>
                  <a:pt x="807135" y="137909"/>
                </a:lnTo>
                <a:lnTo>
                  <a:pt x="805116" y="143586"/>
                </a:lnTo>
                <a:lnTo>
                  <a:pt x="809637" y="153085"/>
                </a:lnTo>
                <a:lnTo>
                  <a:pt x="815327" y="155105"/>
                </a:lnTo>
                <a:lnTo>
                  <a:pt x="914438" y="107835"/>
                </a:lnTo>
                <a:lnTo>
                  <a:pt x="894482" y="93852"/>
                </a:lnTo>
                <a:lnTo>
                  <a:pt x="861288" y="93852"/>
                </a:lnTo>
                <a:lnTo>
                  <a:pt x="304562" y="47459"/>
                </a:lnTo>
                <a:close/>
              </a:path>
              <a:path w="915035" h="155575">
                <a:moveTo>
                  <a:pt x="824522" y="44830"/>
                </a:moveTo>
                <a:lnTo>
                  <a:pt x="818578" y="45872"/>
                </a:lnTo>
                <a:lnTo>
                  <a:pt x="812545" y="54482"/>
                </a:lnTo>
                <a:lnTo>
                  <a:pt x="813587" y="60426"/>
                </a:lnTo>
                <a:lnTo>
                  <a:pt x="861288" y="93852"/>
                </a:lnTo>
                <a:lnTo>
                  <a:pt x="894482" y="93852"/>
                </a:lnTo>
                <a:lnTo>
                  <a:pt x="824522" y="44830"/>
                </a:lnTo>
                <a:close/>
              </a:path>
              <a:path w="915035" h="155575">
                <a:moveTo>
                  <a:pt x="79095" y="0"/>
                </a:moveTo>
                <a:lnTo>
                  <a:pt x="0" y="31635"/>
                </a:lnTo>
                <a:lnTo>
                  <a:pt x="72770" y="75933"/>
                </a:lnTo>
                <a:lnTo>
                  <a:pt x="75145" y="47459"/>
                </a:lnTo>
                <a:lnTo>
                  <a:pt x="304562" y="47459"/>
                </a:lnTo>
                <a:lnTo>
                  <a:pt x="76720" y="28473"/>
                </a:lnTo>
                <a:lnTo>
                  <a:pt x="79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916770" y="4618566"/>
            <a:ext cx="1325029" cy="5630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08300" y="4694761"/>
            <a:ext cx="1341970" cy="4656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2970212" y="4648200"/>
            <a:ext cx="1219200" cy="4572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2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ContainerVM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050370" y="3704166"/>
            <a:ext cx="1325029" cy="5630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41900" y="3780361"/>
            <a:ext cx="1341970" cy="4656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5103812" y="3733800"/>
            <a:ext cx="1219200" cy="4572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2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ContainerVM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84981" y="5130800"/>
            <a:ext cx="1692910" cy="88074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170"/>
              </a:lnSpc>
              <a:spcBef>
                <a:spcPts val="360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NET</a:t>
            </a:r>
            <a:r>
              <a:rPr sz="2000" b="1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TRAFFIC  </a:t>
            </a:r>
            <a:r>
              <a:rPr sz="2000" b="1" spc="-35" dirty="0">
                <a:solidFill>
                  <a:srgbClr val="717074"/>
                </a:solidFill>
                <a:latin typeface="Arial"/>
                <a:cs typeface="Arial"/>
              </a:rPr>
              <a:t>TO      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spc="-150" dirty="0">
                <a:solidFill>
                  <a:srgbClr val="717074"/>
                </a:solidFill>
                <a:latin typeface="Arial"/>
                <a:cs typeface="Arial"/>
              </a:rPr>
              <a:t>T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I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132012" y="5102225"/>
            <a:ext cx="838835" cy="460375"/>
          </a:xfrm>
          <a:custGeom>
            <a:avLst/>
            <a:gdLst/>
            <a:ahLst/>
            <a:cxnLst/>
            <a:rect l="l" t="t" r="r" b="b"/>
            <a:pathLst>
              <a:path w="838835" h="460375">
                <a:moveTo>
                  <a:pt x="48653" y="390436"/>
                </a:moveTo>
                <a:lnTo>
                  <a:pt x="0" y="460375"/>
                </a:lnTo>
                <a:lnTo>
                  <a:pt x="85140" y="457339"/>
                </a:lnTo>
                <a:lnTo>
                  <a:pt x="71462" y="432244"/>
                </a:lnTo>
                <a:lnTo>
                  <a:pt x="102127" y="415518"/>
                </a:lnTo>
                <a:lnTo>
                  <a:pt x="62331" y="415518"/>
                </a:lnTo>
                <a:lnTo>
                  <a:pt x="48653" y="390436"/>
                </a:lnTo>
                <a:close/>
              </a:path>
              <a:path w="838835" h="460375">
                <a:moveTo>
                  <a:pt x="728472" y="0"/>
                </a:moveTo>
                <a:lnTo>
                  <a:pt x="724090" y="4140"/>
                </a:lnTo>
                <a:lnTo>
                  <a:pt x="723785" y="14655"/>
                </a:lnTo>
                <a:lnTo>
                  <a:pt x="727925" y="19037"/>
                </a:lnTo>
                <a:lnTo>
                  <a:pt x="786155" y="20713"/>
                </a:lnTo>
                <a:lnTo>
                  <a:pt x="62331" y="415518"/>
                </a:lnTo>
                <a:lnTo>
                  <a:pt x="102127" y="415518"/>
                </a:lnTo>
                <a:lnTo>
                  <a:pt x="795274" y="37439"/>
                </a:lnTo>
                <a:lnTo>
                  <a:pt x="817527" y="37439"/>
                </a:lnTo>
                <a:lnTo>
                  <a:pt x="838238" y="3149"/>
                </a:lnTo>
                <a:lnTo>
                  <a:pt x="728472" y="0"/>
                </a:lnTo>
                <a:close/>
              </a:path>
              <a:path w="838835" h="460375">
                <a:moveTo>
                  <a:pt x="817527" y="37439"/>
                </a:moveTo>
                <a:lnTo>
                  <a:pt x="795274" y="37439"/>
                </a:lnTo>
                <a:lnTo>
                  <a:pt x="765162" y="87299"/>
                </a:lnTo>
                <a:lnTo>
                  <a:pt x="766610" y="93154"/>
                </a:lnTo>
                <a:lnTo>
                  <a:pt x="775614" y="98590"/>
                </a:lnTo>
                <a:lnTo>
                  <a:pt x="781469" y="97142"/>
                </a:lnTo>
                <a:lnTo>
                  <a:pt x="817527" y="37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79612" y="4190974"/>
            <a:ext cx="991235" cy="915035"/>
          </a:xfrm>
          <a:custGeom>
            <a:avLst/>
            <a:gdLst/>
            <a:ahLst/>
            <a:cxnLst/>
            <a:rect l="l" t="t" r="r" b="b"/>
            <a:pathLst>
              <a:path w="991235" h="915035">
                <a:moveTo>
                  <a:pt x="30149" y="834745"/>
                </a:moveTo>
                <a:lnTo>
                  <a:pt x="0" y="914425"/>
                </a:lnTo>
                <a:lnTo>
                  <a:pt x="81838" y="890739"/>
                </a:lnTo>
                <a:lnTo>
                  <a:pt x="62445" y="869734"/>
                </a:lnTo>
                <a:lnTo>
                  <a:pt x="77607" y="855738"/>
                </a:lnTo>
                <a:lnTo>
                  <a:pt x="49530" y="855738"/>
                </a:lnTo>
                <a:lnTo>
                  <a:pt x="30149" y="834745"/>
                </a:lnTo>
                <a:close/>
              </a:path>
              <a:path w="991235" h="915035">
                <a:moveTo>
                  <a:pt x="981523" y="29718"/>
                </a:moveTo>
                <a:lnTo>
                  <a:pt x="944397" y="29718"/>
                </a:lnTo>
                <a:lnTo>
                  <a:pt x="49530" y="855738"/>
                </a:lnTo>
                <a:lnTo>
                  <a:pt x="77607" y="855738"/>
                </a:lnTo>
                <a:lnTo>
                  <a:pt x="957313" y="43713"/>
                </a:lnTo>
                <a:lnTo>
                  <a:pt x="977236" y="43713"/>
                </a:lnTo>
                <a:lnTo>
                  <a:pt x="981523" y="29718"/>
                </a:lnTo>
                <a:close/>
              </a:path>
              <a:path w="991235" h="915035">
                <a:moveTo>
                  <a:pt x="977236" y="43713"/>
                </a:moveTo>
                <a:lnTo>
                  <a:pt x="957313" y="43713"/>
                </a:lnTo>
                <a:lnTo>
                  <a:pt x="940244" y="99402"/>
                </a:lnTo>
                <a:lnTo>
                  <a:pt x="943076" y="104736"/>
                </a:lnTo>
                <a:lnTo>
                  <a:pt x="953135" y="107810"/>
                </a:lnTo>
                <a:lnTo>
                  <a:pt x="958469" y="104990"/>
                </a:lnTo>
                <a:lnTo>
                  <a:pt x="977236" y="43713"/>
                </a:lnTo>
                <a:close/>
              </a:path>
              <a:path w="991235" h="915035">
                <a:moveTo>
                  <a:pt x="990625" y="0"/>
                </a:moveTo>
                <a:lnTo>
                  <a:pt x="883412" y="23672"/>
                </a:lnTo>
                <a:lnTo>
                  <a:pt x="880160" y="28752"/>
                </a:lnTo>
                <a:lnTo>
                  <a:pt x="882434" y="39027"/>
                </a:lnTo>
                <a:lnTo>
                  <a:pt x="887514" y="42278"/>
                </a:lnTo>
                <a:lnTo>
                  <a:pt x="944397" y="29718"/>
                </a:lnTo>
                <a:lnTo>
                  <a:pt x="981523" y="29718"/>
                </a:lnTo>
                <a:lnTo>
                  <a:pt x="990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34278" y="5105400"/>
            <a:ext cx="111125" cy="838835"/>
          </a:xfrm>
          <a:custGeom>
            <a:avLst/>
            <a:gdLst/>
            <a:ahLst/>
            <a:cxnLst/>
            <a:rect l="l" t="t" r="r" b="b"/>
            <a:pathLst>
              <a:path w="111125" h="838835">
                <a:moveTo>
                  <a:pt x="10629" y="732262"/>
                </a:moveTo>
                <a:lnTo>
                  <a:pt x="1536" y="737563"/>
                </a:lnTo>
                <a:lnTo>
                  <a:pt x="0" y="743395"/>
                </a:lnTo>
                <a:lnTo>
                  <a:pt x="55333" y="838244"/>
                </a:lnTo>
                <a:lnTo>
                  <a:pt x="86916" y="784108"/>
                </a:lnTo>
                <a:lnTo>
                  <a:pt x="45808" y="784108"/>
                </a:lnTo>
                <a:lnTo>
                  <a:pt x="16459" y="733797"/>
                </a:lnTo>
                <a:lnTo>
                  <a:pt x="10629" y="732262"/>
                </a:lnTo>
                <a:close/>
              </a:path>
              <a:path w="111125" h="838835">
                <a:moveTo>
                  <a:pt x="64858" y="76200"/>
                </a:moveTo>
                <a:lnTo>
                  <a:pt x="45808" y="76200"/>
                </a:lnTo>
                <a:lnTo>
                  <a:pt x="45808" y="784108"/>
                </a:lnTo>
                <a:lnTo>
                  <a:pt x="64858" y="784108"/>
                </a:lnTo>
                <a:lnTo>
                  <a:pt x="64858" y="76200"/>
                </a:lnTo>
                <a:close/>
              </a:path>
              <a:path w="111125" h="838835">
                <a:moveTo>
                  <a:pt x="100037" y="732261"/>
                </a:moveTo>
                <a:lnTo>
                  <a:pt x="94208" y="733797"/>
                </a:lnTo>
                <a:lnTo>
                  <a:pt x="64858" y="784108"/>
                </a:lnTo>
                <a:lnTo>
                  <a:pt x="86916" y="784108"/>
                </a:lnTo>
                <a:lnTo>
                  <a:pt x="110667" y="743395"/>
                </a:lnTo>
                <a:lnTo>
                  <a:pt x="109131" y="737563"/>
                </a:lnTo>
                <a:lnTo>
                  <a:pt x="100037" y="732261"/>
                </a:lnTo>
                <a:close/>
              </a:path>
              <a:path w="111125" h="838835">
                <a:moveTo>
                  <a:pt x="55333" y="0"/>
                </a:moveTo>
                <a:lnTo>
                  <a:pt x="17233" y="76200"/>
                </a:lnTo>
                <a:lnTo>
                  <a:pt x="93433" y="76200"/>
                </a:lnTo>
                <a:lnTo>
                  <a:pt x="55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1" y="481076"/>
            <a:ext cx="23387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VIC</a:t>
            </a:r>
            <a:r>
              <a:rPr sz="2800" spc="-80" dirty="0"/>
              <a:t> </a:t>
            </a:r>
            <a:r>
              <a:rPr sz="2800" dirty="0"/>
              <a:t>Roadmap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5312" y="1007504"/>
            <a:ext cx="7425055" cy="475361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AAA9AC"/>
              </a:buClr>
              <a:buSzPct val="90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VIC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1.0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Docker engine and registry (Harbor) shipped in Q4</a:t>
            </a:r>
            <a:r>
              <a:rPr sz="1800" b="1" spc="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2016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MVP Docker commands. Fundamentals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of</a:t>
            </a:r>
            <a:r>
              <a:rPr sz="1800" b="1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vSAN, vMotion, DRS, NSX distributed port groups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75"/>
              </a:spcBef>
              <a:buClr>
                <a:srgbClr val="AAA9AC"/>
              </a:buClr>
              <a:buSzPct val="90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VIC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1.1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Additional Docker capabilities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–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Eg. compose,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exec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Critical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bug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fixes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Deeper SDDC integrations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–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Eg.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HA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75"/>
              </a:spcBef>
              <a:buClr>
                <a:srgbClr val="AAA9AC"/>
              </a:buClr>
              <a:buSzPct val="90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VIC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1.2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Security enhancements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– Image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signing, vulnerability</a:t>
            </a:r>
            <a:r>
              <a:rPr sz="1800" b="1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scanning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610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Additional Docker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capabilities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Deeper NSX integration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Font typeface="Arial"/>
              <a:buChar char="–"/>
              <a:tabLst>
                <a:tab pos="51562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Further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SDDC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integrations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– </a:t>
            </a:r>
            <a:r>
              <a:rPr sz="1800" b="1" spc="-25" dirty="0">
                <a:solidFill>
                  <a:srgbClr val="717074"/>
                </a:solidFill>
                <a:latin typeface="Arial"/>
                <a:cs typeface="Arial"/>
              </a:rPr>
              <a:t>vVols,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 SDRS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9948" y="1198029"/>
            <a:ext cx="10652125" cy="298450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6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This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presentation may contain product features that are currently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under</a:t>
            </a:r>
            <a:r>
              <a:rPr sz="20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development.</a:t>
            </a:r>
            <a:endParaRPr sz="2000">
              <a:latin typeface="Arial"/>
              <a:cs typeface="Arial"/>
            </a:endParaRPr>
          </a:p>
          <a:p>
            <a:pPr marL="241300" marR="291465" indent="-228600">
              <a:lnSpc>
                <a:spcPts val="2170"/>
              </a:lnSpc>
              <a:spcBef>
                <a:spcPts val="123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This overview of new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technology represents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no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commitment from VMware to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deliver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these  features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in any generally available</a:t>
            </a:r>
            <a:r>
              <a:rPr sz="2000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product.</a:t>
            </a:r>
            <a:endParaRPr sz="2000">
              <a:latin typeface="Arial"/>
              <a:cs typeface="Arial"/>
            </a:endParaRPr>
          </a:p>
          <a:p>
            <a:pPr marL="241300" marR="224154" indent="-228600">
              <a:lnSpc>
                <a:spcPts val="2130"/>
              </a:lnSpc>
              <a:spcBef>
                <a:spcPts val="122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Features are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subject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change, and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must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not be included in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contracts, purchase orders,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or  sales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agreements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of any</a:t>
            </a:r>
            <a:r>
              <a:rPr sz="2000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kind.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44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717074"/>
                </a:solidFill>
                <a:latin typeface="Arial"/>
                <a:cs typeface="Arial"/>
              </a:rPr>
              <a:t>Technical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feasibility and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market demand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will </a:t>
            </a: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affect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final</a:t>
            </a:r>
            <a:r>
              <a:rPr sz="20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717074"/>
                </a:solidFill>
                <a:latin typeface="Arial"/>
                <a:cs typeface="Arial"/>
              </a:rPr>
              <a:t>delivery.</a:t>
            </a:r>
            <a:endParaRPr sz="2000">
              <a:latin typeface="Arial"/>
              <a:cs typeface="Arial"/>
            </a:endParaRPr>
          </a:p>
          <a:p>
            <a:pPr marL="241300" marR="5080" indent="-228600">
              <a:lnSpc>
                <a:spcPts val="2170"/>
              </a:lnSpc>
              <a:spcBef>
                <a:spcPts val="123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Pricing and packaging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for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any new technologies or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features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discussed or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presented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have</a:t>
            </a:r>
            <a:r>
              <a:rPr sz="2000" spc="-1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not  been</a:t>
            </a:r>
            <a:r>
              <a:rPr sz="20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determined.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2371" y="6457788"/>
            <a:ext cx="1219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dirty="0">
                <a:solidFill>
                  <a:srgbClr val="FFFFFF"/>
                </a:solidFill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948" y="695452"/>
            <a:ext cx="1826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D</a:t>
            </a:r>
            <a:r>
              <a:rPr sz="2800" spc="-5" dirty="0"/>
              <a:t>i</a:t>
            </a:r>
            <a:r>
              <a:rPr sz="2800" spc="5" dirty="0"/>
              <a:t>sc</a:t>
            </a:r>
            <a:r>
              <a:rPr sz="2800" spc="-5" dirty="0"/>
              <a:t>l</a:t>
            </a:r>
            <a:r>
              <a:rPr sz="2800" spc="5" dirty="0"/>
              <a:t>a</a:t>
            </a:r>
            <a:r>
              <a:rPr sz="2800" spc="-5" dirty="0"/>
              <a:t>im</a:t>
            </a:r>
            <a:r>
              <a:rPr sz="2800" spc="5" dirty="0"/>
              <a:t>e</a:t>
            </a:r>
            <a:r>
              <a:rPr sz="2800" dirty="0"/>
              <a:t>r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741" y="1192085"/>
            <a:ext cx="7010400" cy="132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95"/>
              </a:spcBef>
            </a:pPr>
            <a:r>
              <a:rPr sz="3600" b="1" spc="-5" dirty="0">
                <a:solidFill>
                  <a:srgbClr val="717074"/>
                </a:solidFill>
                <a:latin typeface="Arial"/>
                <a:cs typeface="Arial"/>
              </a:rPr>
              <a:t>@bensdoings  Github.com/vmware/vic-product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87200" y="6477000"/>
            <a:ext cx="190500" cy="166688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6900" y="466852"/>
            <a:ext cx="1766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387C2C"/>
                </a:solidFill>
                <a:latin typeface="Arial"/>
                <a:cs typeface="Arial"/>
              </a:rPr>
              <a:t>Questions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29" y="2626169"/>
            <a:ext cx="246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Demo </a:t>
            </a:r>
            <a:r>
              <a:rPr sz="3600" dirty="0"/>
              <a:t>-</a:t>
            </a:r>
            <a:r>
              <a:rPr sz="3600" spc="-80" dirty="0"/>
              <a:t> </a:t>
            </a:r>
            <a:r>
              <a:rPr sz="3600" spc="-5" dirty="0"/>
              <a:t>VIC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1" y="674857"/>
            <a:ext cx="5209540" cy="4406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b="0" spc="114" dirty="0">
                <a:latin typeface="Arial"/>
                <a:cs typeface="Arial"/>
              </a:rPr>
              <a:t>New </a:t>
            </a:r>
            <a:r>
              <a:rPr sz="2700" b="0" spc="60" dirty="0">
                <a:latin typeface="Arial"/>
                <a:cs typeface="Arial"/>
              </a:rPr>
              <a:t>in </a:t>
            </a:r>
            <a:r>
              <a:rPr sz="2700" b="0" spc="45" dirty="0">
                <a:latin typeface="Arial"/>
                <a:cs typeface="Arial"/>
              </a:rPr>
              <a:t>1.2 </a:t>
            </a:r>
            <a:r>
              <a:rPr sz="2700" b="0" spc="30" dirty="0">
                <a:latin typeface="Arial"/>
                <a:cs typeface="Arial"/>
              </a:rPr>
              <a:t>- </a:t>
            </a:r>
            <a:r>
              <a:rPr sz="2700" b="0" spc="85" dirty="0">
                <a:latin typeface="Arial"/>
                <a:cs typeface="Arial"/>
              </a:rPr>
              <a:t>Developer</a:t>
            </a:r>
            <a:r>
              <a:rPr sz="2700" b="0" spc="-155" dirty="0">
                <a:latin typeface="Arial"/>
                <a:cs typeface="Arial"/>
              </a:rPr>
              <a:t> </a:t>
            </a:r>
            <a:r>
              <a:rPr sz="2700" b="0" spc="45" dirty="0">
                <a:latin typeface="Arial"/>
                <a:cs typeface="Arial"/>
              </a:rPr>
              <a:t>Sandbox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900" y="1690536"/>
            <a:ext cx="6153785" cy="279019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20" dirty="0">
                <a:solidFill>
                  <a:srgbClr val="717074"/>
                </a:solidFill>
                <a:latin typeface="Arial"/>
                <a:cs typeface="Arial"/>
              </a:rPr>
              <a:t>Developer </a:t>
            </a:r>
            <a:r>
              <a:rPr sz="2000" spc="-30" dirty="0">
                <a:solidFill>
                  <a:srgbClr val="717074"/>
                </a:solidFill>
                <a:latin typeface="Arial"/>
                <a:cs typeface="Arial"/>
              </a:rPr>
              <a:t>self-service </a:t>
            </a:r>
            <a:r>
              <a:rPr sz="2000" spc="30" dirty="0">
                <a:solidFill>
                  <a:srgbClr val="717074"/>
                </a:solidFill>
                <a:latin typeface="Arial"/>
                <a:cs typeface="Arial"/>
              </a:rPr>
              <a:t>with </a:t>
            </a:r>
            <a:r>
              <a:rPr sz="2000" spc="-70" dirty="0">
                <a:solidFill>
                  <a:srgbClr val="717074"/>
                </a:solidFill>
                <a:latin typeface="Arial"/>
                <a:cs typeface="Arial"/>
              </a:rPr>
              <a:t>VI </a:t>
            </a:r>
            <a:r>
              <a:rPr sz="2000" spc="40" dirty="0">
                <a:solidFill>
                  <a:srgbClr val="717074"/>
                </a:solidFill>
                <a:latin typeface="Arial"/>
                <a:cs typeface="Arial"/>
              </a:rPr>
              <a:t>Admin</a:t>
            </a: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717074"/>
                </a:solidFill>
                <a:latin typeface="Arial"/>
                <a:cs typeface="Arial"/>
              </a:rPr>
              <a:t>governance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15" dirty="0">
                <a:solidFill>
                  <a:srgbClr val="717074"/>
                </a:solidFill>
                <a:latin typeface="Arial"/>
                <a:cs typeface="Arial"/>
              </a:rPr>
              <a:t>Developer </a:t>
            </a:r>
            <a:r>
              <a:rPr sz="1800" spc="-30" dirty="0">
                <a:solidFill>
                  <a:srgbClr val="717074"/>
                </a:solidFill>
                <a:latin typeface="Arial"/>
                <a:cs typeface="Arial"/>
              </a:rPr>
              <a:t>consumes </a:t>
            </a:r>
            <a:r>
              <a:rPr sz="1800" spc="-40" dirty="0">
                <a:solidFill>
                  <a:srgbClr val="717074"/>
                </a:solidFill>
                <a:latin typeface="Arial"/>
                <a:cs typeface="Arial"/>
              </a:rPr>
              <a:t>resources </a:t>
            </a:r>
            <a:r>
              <a:rPr sz="1800" spc="-25" dirty="0">
                <a:solidFill>
                  <a:srgbClr val="717074"/>
                </a:solidFill>
                <a:latin typeface="Arial"/>
                <a:cs typeface="Arial"/>
              </a:rPr>
              <a:t>via 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Docker</a:t>
            </a:r>
            <a:r>
              <a:rPr sz="1800" spc="7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717074"/>
                </a:solidFill>
                <a:latin typeface="Arial"/>
                <a:cs typeface="Arial"/>
              </a:rPr>
              <a:t>API/CLI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ts val="2170"/>
              </a:lnSpc>
              <a:spcBef>
                <a:spcPts val="120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-30" dirty="0">
                <a:solidFill>
                  <a:srgbClr val="717074"/>
                </a:solidFill>
                <a:latin typeface="Arial"/>
                <a:cs typeface="Arial"/>
              </a:rPr>
              <a:t>Provides </a:t>
            </a:r>
            <a:r>
              <a:rPr sz="2000" spc="10" dirty="0">
                <a:solidFill>
                  <a:srgbClr val="717074"/>
                </a:solidFill>
                <a:latin typeface="Arial"/>
                <a:cs typeface="Arial"/>
              </a:rPr>
              <a:t>developers </a:t>
            </a:r>
            <a:r>
              <a:rPr sz="2000" spc="30" dirty="0">
                <a:solidFill>
                  <a:srgbClr val="717074"/>
                </a:solidFill>
                <a:latin typeface="Arial"/>
                <a:cs typeface="Arial"/>
              </a:rPr>
              <a:t>with </a:t>
            </a:r>
            <a:r>
              <a:rPr sz="2000" spc="-30" dirty="0">
                <a:solidFill>
                  <a:srgbClr val="717074"/>
                </a:solidFill>
                <a:latin typeface="Arial"/>
                <a:cs typeface="Arial"/>
              </a:rPr>
              <a:t>self-service </a:t>
            </a:r>
            <a:r>
              <a:rPr sz="2000" spc="30" dirty="0">
                <a:solidFill>
                  <a:srgbClr val="717074"/>
                </a:solidFill>
                <a:latin typeface="Arial"/>
                <a:cs typeface="Arial"/>
              </a:rPr>
              <a:t>for  </a:t>
            </a:r>
            <a:r>
              <a:rPr sz="2000" spc="10" dirty="0">
                <a:solidFill>
                  <a:srgbClr val="717074"/>
                </a:solidFill>
                <a:latin typeface="Arial"/>
                <a:cs typeface="Arial"/>
              </a:rPr>
              <a:t>applications </a:t>
            </a:r>
            <a:r>
              <a:rPr sz="2000" spc="60" dirty="0">
                <a:solidFill>
                  <a:srgbClr val="717074"/>
                </a:solidFill>
                <a:latin typeface="Arial"/>
                <a:cs typeface="Arial"/>
              </a:rPr>
              <a:t>not </a:t>
            </a:r>
            <a:r>
              <a:rPr sz="2000" spc="20" dirty="0">
                <a:solidFill>
                  <a:srgbClr val="717074"/>
                </a:solidFill>
                <a:latin typeface="Arial"/>
                <a:cs typeface="Arial"/>
              </a:rPr>
              <a:t>yet </a:t>
            </a:r>
            <a:r>
              <a:rPr sz="2000" spc="15" dirty="0">
                <a:solidFill>
                  <a:srgbClr val="717074"/>
                </a:solidFill>
                <a:latin typeface="Arial"/>
                <a:cs typeface="Arial"/>
              </a:rPr>
              <a:t>in </a:t>
            </a:r>
            <a:r>
              <a:rPr sz="2000" spc="30" dirty="0">
                <a:solidFill>
                  <a:srgbClr val="717074"/>
                </a:solidFill>
                <a:latin typeface="Arial"/>
                <a:cs typeface="Arial"/>
              </a:rPr>
              <a:t>the </a:t>
            </a:r>
            <a:r>
              <a:rPr sz="2000" spc="5" dirty="0">
                <a:solidFill>
                  <a:srgbClr val="717074"/>
                </a:solidFill>
                <a:latin typeface="Arial"/>
                <a:cs typeface="Arial"/>
              </a:rPr>
              <a:t>enterprise </a:t>
            </a:r>
            <a:r>
              <a:rPr sz="2000" spc="-35" dirty="0">
                <a:solidFill>
                  <a:srgbClr val="717074"/>
                </a:solidFill>
                <a:latin typeface="Arial"/>
                <a:cs typeface="Arial"/>
              </a:rPr>
              <a:t>service</a:t>
            </a:r>
            <a:r>
              <a:rPr sz="2000" spc="-18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717074"/>
                </a:solidFill>
                <a:latin typeface="Arial"/>
                <a:cs typeface="Arial"/>
              </a:rPr>
              <a:t>catalog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15" dirty="0">
                <a:solidFill>
                  <a:srgbClr val="717074"/>
                </a:solidFill>
                <a:latin typeface="Arial"/>
                <a:cs typeface="Arial"/>
              </a:rPr>
              <a:t>Rapid</a:t>
            </a:r>
            <a:r>
              <a:rPr sz="1800" spc="-7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717074"/>
                </a:solidFill>
                <a:latin typeface="Arial"/>
                <a:cs typeface="Arial"/>
              </a:rPr>
              <a:t>prototyping</a:t>
            </a:r>
            <a:endParaRPr sz="1800">
              <a:latin typeface="Arial"/>
              <a:cs typeface="Arial"/>
            </a:endParaRPr>
          </a:p>
          <a:p>
            <a:pPr marL="241300" marR="120014" indent="-228600">
              <a:lnSpc>
                <a:spcPts val="2170"/>
              </a:lnSpc>
              <a:spcBef>
                <a:spcPts val="120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-90" dirty="0">
                <a:solidFill>
                  <a:srgbClr val="717074"/>
                </a:solidFill>
                <a:latin typeface="Arial"/>
                <a:cs typeface="Arial"/>
              </a:rPr>
              <a:t>Run </a:t>
            </a:r>
            <a:r>
              <a:rPr sz="2000" spc="-75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2000" spc="35" dirty="0">
                <a:solidFill>
                  <a:srgbClr val="717074"/>
                </a:solidFill>
                <a:latin typeface="Arial"/>
                <a:cs typeface="Arial"/>
              </a:rPr>
              <a:t>full-fledged </a:t>
            </a:r>
            <a:r>
              <a:rPr sz="2000" spc="15" dirty="0">
                <a:solidFill>
                  <a:srgbClr val="717074"/>
                </a:solidFill>
                <a:latin typeface="Arial"/>
                <a:cs typeface="Arial"/>
              </a:rPr>
              <a:t>docker </a:t>
            </a:r>
            <a:r>
              <a:rPr sz="2000" spc="20" dirty="0">
                <a:solidFill>
                  <a:srgbClr val="717074"/>
                </a:solidFill>
                <a:latin typeface="Arial"/>
                <a:cs typeface="Arial"/>
              </a:rPr>
              <a:t>engine </a:t>
            </a:r>
            <a:r>
              <a:rPr sz="2000" spc="-114" dirty="0">
                <a:solidFill>
                  <a:srgbClr val="717074"/>
                </a:solidFill>
                <a:latin typeface="Arial"/>
                <a:cs typeface="Arial"/>
              </a:rPr>
              <a:t>as </a:t>
            </a:r>
            <a:r>
              <a:rPr sz="2000" spc="-75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2000" spc="5" dirty="0">
                <a:solidFill>
                  <a:srgbClr val="717074"/>
                </a:solidFill>
                <a:latin typeface="Arial"/>
                <a:cs typeface="Arial"/>
              </a:rPr>
              <a:t>ContainerVM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using </a:t>
            </a:r>
            <a:r>
              <a:rPr sz="2000" spc="-30" dirty="0">
                <a:solidFill>
                  <a:srgbClr val="717074"/>
                </a:solidFill>
                <a:latin typeface="Arial"/>
                <a:cs typeface="Arial"/>
              </a:rPr>
              <a:t>vSphere </a:t>
            </a:r>
            <a:r>
              <a:rPr sz="2000" spc="30" dirty="0">
                <a:solidFill>
                  <a:srgbClr val="717074"/>
                </a:solidFill>
                <a:latin typeface="Arial"/>
                <a:cs typeface="Arial"/>
              </a:rPr>
              <a:t>Integrated </a:t>
            </a: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Containers </a:t>
            </a:r>
            <a:r>
              <a:rPr sz="2000" spc="10" dirty="0">
                <a:solidFill>
                  <a:srgbClr val="717074"/>
                </a:solidFill>
                <a:latin typeface="Arial"/>
                <a:cs typeface="Arial"/>
              </a:rPr>
              <a:t>and </a:t>
            </a:r>
            <a:r>
              <a:rPr sz="2000" spc="30" dirty="0">
                <a:solidFill>
                  <a:srgbClr val="717074"/>
                </a:solidFill>
                <a:latin typeface="Arial"/>
                <a:cs typeface="Arial"/>
              </a:rPr>
              <a:t>the  </a:t>
            </a:r>
            <a:r>
              <a:rPr sz="2000" spc="5" dirty="0">
                <a:solidFill>
                  <a:srgbClr val="717074"/>
                </a:solidFill>
                <a:latin typeface="Arial"/>
                <a:cs typeface="Arial"/>
              </a:rPr>
              <a:t>Docker</a:t>
            </a:r>
            <a:r>
              <a:rPr sz="20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717074"/>
                </a:solidFill>
                <a:latin typeface="Arial"/>
                <a:cs typeface="Arial"/>
              </a:rPr>
              <a:t>API/CLI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88882" y="1714833"/>
            <a:ext cx="209804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spc="30" dirty="0">
                <a:solidFill>
                  <a:srgbClr val="717074"/>
                </a:solidFill>
                <a:latin typeface="Arial"/>
                <a:cs typeface="Arial"/>
              </a:rPr>
              <a:t>Docker </a:t>
            </a:r>
            <a:r>
              <a:rPr sz="1550" spc="25" dirty="0">
                <a:solidFill>
                  <a:srgbClr val="717074"/>
                </a:solidFill>
                <a:latin typeface="Arial"/>
                <a:cs typeface="Arial"/>
              </a:rPr>
              <a:t>Container</a:t>
            </a:r>
            <a:r>
              <a:rPr sz="1550" spc="-6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550" spc="30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56600" y="4127503"/>
            <a:ext cx="3310470" cy="491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530842" y="4180319"/>
            <a:ext cx="907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VIC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8298" y="3479698"/>
            <a:ext cx="3175850" cy="655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13622" y="2394508"/>
            <a:ext cx="2532380" cy="1424940"/>
          </a:xfrm>
          <a:custGeom>
            <a:avLst/>
            <a:gdLst/>
            <a:ahLst/>
            <a:cxnLst/>
            <a:rect l="l" t="t" r="r" b="b"/>
            <a:pathLst>
              <a:path w="2532379" h="1424939">
                <a:moveTo>
                  <a:pt x="0" y="1424533"/>
                </a:moveTo>
                <a:lnTo>
                  <a:pt x="2532291" y="1424533"/>
                </a:lnTo>
                <a:lnTo>
                  <a:pt x="2532291" y="0"/>
                </a:lnTo>
                <a:lnTo>
                  <a:pt x="0" y="0"/>
                </a:lnTo>
                <a:lnTo>
                  <a:pt x="0" y="142453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15692" y="2560751"/>
            <a:ext cx="648335" cy="417830"/>
          </a:xfrm>
          <a:custGeom>
            <a:avLst/>
            <a:gdLst/>
            <a:ahLst/>
            <a:cxnLst/>
            <a:rect l="l" t="t" r="r" b="b"/>
            <a:pathLst>
              <a:path w="648334" h="417830">
                <a:moveTo>
                  <a:pt x="0" y="417601"/>
                </a:moveTo>
                <a:lnTo>
                  <a:pt x="647970" y="417601"/>
                </a:lnTo>
                <a:lnTo>
                  <a:pt x="647970" y="0"/>
                </a:lnTo>
                <a:lnTo>
                  <a:pt x="0" y="0"/>
                </a:lnTo>
                <a:lnTo>
                  <a:pt x="0" y="417601"/>
                </a:lnTo>
                <a:close/>
              </a:path>
            </a:pathLst>
          </a:custGeom>
          <a:solidFill>
            <a:srgbClr val="F89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95231" y="2665414"/>
            <a:ext cx="10223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950" spc="15" dirty="0">
                <a:solidFill>
                  <a:srgbClr val="F2F2F2"/>
                </a:solidFill>
                <a:latin typeface="Arial"/>
                <a:cs typeface="Arial"/>
              </a:rPr>
              <a:t>C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5692" y="3016468"/>
            <a:ext cx="2127250" cy="286385"/>
          </a:xfrm>
          <a:custGeom>
            <a:avLst/>
            <a:gdLst/>
            <a:ahLst/>
            <a:cxnLst/>
            <a:rect l="l" t="t" r="r" b="b"/>
            <a:pathLst>
              <a:path w="2127250" h="286385">
                <a:moveTo>
                  <a:pt x="0" y="286217"/>
                </a:moveTo>
                <a:lnTo>
                  <a:pt x="2126919" y="286217"/>
                </a:lnTo>
                <a:lnTo>
                  <a:pt x="2126919" y="0"/>
                </a:lnTo>
                <a:lnTo>
                  <a:pt x="0" y="0"/>
                </a:lnTo>
                <a:lnTo>
                  <a:pt x="0" y="286217"/>
                </a:lnTo>
                <a:close/>
              </a:path>
            </a:pathLst>
          </a:custGeom>
          <a:solidFill>
            <a:srgbClr val="006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98446" y="2042553"/>
            <a:ext cx="3168650" cy="2094230"/>
          </a:xfrm>
          <a:custGeom>
            <a:avLst/>
            <a:gdLst/>
            <a:ahLst/>
            <a:cxnLst/>
            <a:rect l="l" t="t" r="r" b="b"/>
            <a:pathLst>
              <a:path w="3168650" h="2094229">
                <a:moveTo>
                  <a:pt x="0" y="0"/>
                </a:moveTo>
                <a:lnTo>
                  <a:pt x="3168621" y="0"/>
                </a:lnTo>
                <a:lnTo>
                  <a:pt x="3168621" y="2093871"/>
                </a:lnTo>
                <a:lnTo>
                  <a:pt x="0" y="209387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6C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15692" y="3340373"/>
            <a:ext cx="2124075" cy="320675"/>
          </a:xfrm>
          <a:custGeom>
            <a:avLst/>
            <a:gdLst/>
            <a:ahLst/>
            <a:cxnLst/>
            <a:rect l="l" t="t" r="r" b="b"/>
            <a:pathLst>
              <a:path w="2124075" h="320675">
                <a:moveTo>
                  <a:pt x="0" y="320516"/>
                </a:moveTo>
                <a:lnTo>
                  <a:pt x="2123528" y="320516"/>
                </a:lnTo>
                <a:lnTo>
                  <a:pt x="2123528" y="0"/>
                </a:lnTo>
                <a:lnTo>
                  <a:pt x="0" y="0"/>
                </a:lnTo>
                <a:lnTo>
                  <a:pt x="0" y="320516"/>
                </a:lnTo>
                <a:close/>
              </a:path>
            </a:pathLst>
          </a:custGeom>
          <a:solidFill>
            <a:srgbClr val="6FA4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563227" y="3055431"/>
            <a:ext cx="845185" cy="5213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950" spc="25" dirty="0">
                <a:solidFill>
                  <a:srgbClr val="F2F2F2"/>
                </a:solidFill>
                <a:latin typeface="Arial"/>
                <a:cs typeface="Arial"/>
              </a:rPr>
              <a:t>Docker</a:t>
            </a:r>
            <a:r>
              <a:rPr sz="950" spc="-30" dirty="0">
                <a:solidFill>
                  <a:srgbClr val="F2F2F2"/>
                </a:solidFill>
                <a:latin typeface="Arial"/>
                <a:cs typeface="Arial"/>
              </a:rPr>
              <a:t> </a:t>
            </a:r>
            <a:r>
              <a:rPr sz="950" spc="15" dirty="0">
                <a:solidFill>
                  <a:srgbClr val="F2F2F2"/>
                </a:solidFill>
                <a:latin typeface="Arial"/>
                <a:cs typeface="Arial"/>
              </a:rPr>
              <a:t>Engine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48260">
              <a:lnSpc>
                <a:spcPct val="100000"/>
              </a:lnSpc>
              <a:spcBef>
                <a:spcPts val="5"/>
              </a:spcBef>
            </a:pP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Linux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54882" y="2560485"/>
            <a:ext cx="648335" cy="417830"/>
          </a:xfrm>
          <a:custGeom>
            <a:avLst/>
            <a:gdLst/>
            <a:ahLst/>
            <a:cxnLst/>
            <a:rect l="l" t="t" r="r" b="b"/>
            <a:pathLst>
              <a:path w="648334" h="417830">
                <a:moveTo>
                  <a:pt x="0" y="417601"/>
                </a:moveTo>
                <a:lnTo>
                  <a:pt x="647970" y="417601"/>
                </a:lnTo>
                <a:lnTo>
                  <a:pt x="647970" y="0"/>
                </a:lnTo>
                <a:lnTo>
                  <a:pt x="0" y="0"/>
                </a:lnTo>
                <a:lnTo>
                  <a:pt x="0" y="417601"/>
                </a:lnTo>
                <a:close/>
              </a:path>
            </a:pathLst>
          </a:custGeom>
          <a:solidFill>
            <a:srgbClr val="F89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934409" y="2665147"/>
            <a:ext cx="10223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950" spc="15" dirty="0">
                <a:solidFill>
                  <a:srgbClr val="F2F2F2"/>
                </a:solidFill>
                <a:latin typeface="Arial"/>
                <a:cs typeface="Arial"/>
              </a:rPr>
              <a:t>C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394060" y="2560485"/>
            <a:ext cx="648335" cy="417830"/>
          </a:xfrm>
          <a:custGeom>
            <a:avLst/>
            <a:gdLst/>
            <a:ahLst/>
            <a:cxnLst/>
            <a:rect l="l" t="t" r="r" b="b"/>
            <a:pathLst>
              <a:path w="648334" h="417830">
                <a:moveTo>
                  <a:pt x="0" y="417601"/>
                </a:moveTo>
                <a:lnTo>
                  <a:pt x="647970" y="417601"/>
                </a:lnTo>
                <a:lnTo>
                  <a:pt x="647970" y="0"/>
                </a:lnTo>
                <a:lnTo>
                  <a:pt x="0" y="0"/>
                </a:lnTo>
                <a:lnTo>
                  <a:pt x="0" y="417601"/>
                </a:lnTo>
                <a:close/>
              </a:path>
            </a:pathLst>
          </a:custGeom>
          <a:solidFill>
            <a:srgbClr val="F89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673600" y="2665147"/>
            <a:ext cx="10223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950" spc="15" dirty="0">
                <a:solidFill>
                  <a:srgbClr val="F2F2F2"/>
                </a:solidFill>
                <a:latin typeface="Arial"/>
                <a:cs typeface="Arial"/>
              </a:rPr>
              <a:t>C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14545" y="4675585"/>
            <a:ext cx="1079866" cy="1344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94412" y="4424514"/>
            <a:ext cx="3113405" cy="897255"/>
          </a:xfrm>
          <a:custGeom>
            <a:avLst/>
            <a:gdLst/>
            <a:ahLst/>
            <a:cxnLst/>
            <a:rect l="l" t="t" r="r" b="b"/>
            <a:pathLst>
              <a:path w="3113404" h="897254">
                <a:moveTo>
                  <a:pt x="3083280" y="0"/>
                </a:moveTo>
                <a:lnTo>
                  <a:pt x="3037585" y="71894"/>
                </a:lnTo>
                <a:lnTo>
                  <a:pt x="3067240" y="74955"/>
                </a:lnTo>
                <a:lnTo>
                  <a:pt x="3065970" y="878154"/>
                </a:lnTo>
                <a:lnTo>
                  <a:pt x="0" y="878154"/>
                </a:lnTo>
                <a:lnTo>
                  <a:pt x="0" y="897204"/>
                </a:lnTo>
                <a:lnTo>
                  <a:pt x="3084995" y="897204"/>
                </a:lnTo>
                <a:lnTo>
                  <a:pt x="3086290" y="76911"/>
                </a:lnTo>
                <a:lnTo>
                  <a:pt x="3112324" y="76911"/>
                </a:lnTo>
                <a:lnTo>
                  <a:pt x="3083280" y="0"/>
                </a:lnTo>
                <a:close/>
              </a:path>
              <a:path w="3113404" h="897254">
                <a:moveTo>
                  <a:pt x="3112324" y="76911"/>
                </a:moveTo>
                <a:lnTo>
                  <a:pt x="3086290" y="76911"/>
                </a:lnTo>
                <a:lnTo>
                  <a:pt x="3113379" y="79705"/>
                </a:lnTo>
                <a:lnTo>
                  <a:pt x="3112324" y="76911"/>
                </a:lnTo>
                <a:close/>
              </a:path>
            </a:pathLst>
          </a:custGeom>
          <a:solidFill>
            <a:srgbClr val="C6C6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10312" y="5355145"/>
            <a:ext cx="5526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717074"/>
                </a:solidFill>
                <a:latin typeface="Courier New"/>
                <a:cs typeface="Courier New"/>
              </a:rPr>
              <a:t>docker run –p 12375:2375 –d</a:t>
            </a:r>
            <a:r>
              <a:rPr sz="1600" b="1" spc="-95" dirty="0">
                <a:solidFill>
                  <a:srgbClr val="71707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717074"/>
                </a:solidFill>
                <a:latin typeface="Courier New"/>
                <a:cs typeface="Courier New"/>
              </a:rPr>
              <a:t>vmware/dch-photon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29" y="2626169"/>
            <a:ext cx="320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Project</a:t>
            </a:r>
            <a:r>
              <a:rPr sz="3600" spc="-65" dirty="0"/>
              <a:t> </a:t>
            </a:r>
            <a:r>
              <a:rPr sz="3600" spc="-5" dirty="0"/>
              <a:t>Harbor</a:t>
            </a:r>
            <a:endParaRPr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5640" y="5108551"/>
            <a:ext cx="6900545" cy="0"/>
          </a:xfrm>
          <a:custGeom>
            <a:avLst/>
            <a:gdLst/>
            <a:ahLst/>
            <a:cxnLst/>
            <a:rect l="l" t="t" r="r" b="b"/>
            <a:pathLst>
              <a:path w="6900545">
                <a:moveTo>
                  <a:pt x="0" y="0"/>
                </a:moveTo>
                <a:lnTo>
                  <a:pt x="6900193" y="0"/>
                </a:lnTo>
              </a:path>
            </a:pathLst>
          </a:custGeom>
          <a:ln w="19050">
            <a:solidFill>
              <a:srgbClr val="C6C6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47862" y="554181"/>
          <a:ext cx="7718424" cy="4394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4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219">
                <a:tc>
                  <a:txBody>
                    <a:bodyPr/>
                    <a:lstStyle/>
                    <a:p>
                      <a:pPr marL="31750">
                        <a:lnSpc>
                          <a:spcPts val="3095"/>
                        </a:lnSpc>
                      </a:pPr>
                      <a:r>
                        <a:rPr sz="2800" b="1" dirty="0">
                          <a:solidFill>
                            <a:srgbClr val="387C2C"/>
                          </a:solidFill>
                          <a:latin typeface="Arial"/>
                          <a:cs typeface="Arial"/>
                        </a:rPr>
                        <a:t>Harbor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Container Image Basics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Project </a:t>
                      </a:r>
                      <a:r>
                        <a:rPr sz="240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Harbor</a:t>
                      </a:r>
                      <a:r>
                        <a:rPr sz="2400" spc="-1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Introduction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Consistency </a:t>
                      </a:r>
                      <a:r>
                        <a:rPr sz="240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400" spc="-1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Images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Security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3295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Image</a:t>
                      </a:r>
                      <a:r>
                        <a:rPr sz="2400" spc="-1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Distribution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4428" y="2341638"/>
            <a:ext cx="8552180" cy="3977640"/>
          </a:xfrm>
          <a:custGeom>
            <a:avLst/>
            <a:gdLst/>
            <a:ahLst/>
            <a:cxnLst/>
            <a:rect l="l" t="t" r="r" b="b"/>
            <a:pathLst>
              <a:path w="8552180" h="3977640">
                <a:moveTo>
                  <a:pt x="7888655" y="0"/>
                </a:moveTo>
                <a:lnTo>
                  <a:pt x="662889" y="0"/>
                </a:lnTo>
                <a:lnTo>
                  <a:pt x="615548" y="1664"/>
                </a:lnTo>
                <a:lnTo>
                  <a:pt x="569106" y="6582"/>
                </a:lnTo>
                <a:lnTo>
                  <a:pt x="523674" y="14643"/>
                </a:lnTo>
                <a:lnTo>
                  <a:pt x="479365" y="25733"/>
                </a:lnTo>
                <a:lnTo>
                  <a:pt x="436290" y="39740"/>
                </a:lnTo>
                <a:lnTo>
                  <a:pt x="394563" y="56553"/>
                </a:lnTo>
                <a:lnTo>
                  <a:pt x="354295" y="76059"/>
                </a:lnTo>
                <a:lnTo>
                  <a:pt x="315599" y="98146"/>
                </a:lnTo>
                <a:lnTo>
                  <a:pt x="278586" y="122702"/>
                </a:lnTo>
                <a:lnTo>
                  <a:pt x="243369" y="149615"/>
                </a:lnTo>
                <a:lnTo>
                  <a:pt x="210060" y="178772"/>
                </a:lnTo>
                <a:lnTo>
                  <a:pt x="178770" y="210061"/>
                </a:lnTo>
                <a:lnTo>
                  <a:pt x="149614" y="243371"/>
                </a:lnTo>
                <a:lnTo>
                  <a:pt x="122701" y="278589"/>
                </a:lnTo>
                <a:lnTo>
                  <a:pt x="98146" y="315602"/>
                </a:lnTo>
                <a:lnTo>
                  <a:pt x="76059" y="354300"/>
                </a:lnTo>
                <a:lnTo>
                  <a:pt x="56553" y="394568"/>
                </a:lnTo>
                <a:lnTo>
                  <a:pt x="39740" y="436296"/>
                </a:lnTo>
                <a:lnTo>
                  <a:pt x="25733" y="479372"/>
                </a:lnTo>
                <a:lnTo>
                  <a:pt x="14643" y="523682"/>
                </a:lnTo>
                <a:lnTo>
                  <a:pt x="6582" y="569115"/>
                </a:lnTo>
                <a:lnTo>
                  <a:pt x="1664" y="615559"/>
                </a:lnTo>
                <a:lnTo>
                  <a:pt x="0" y="662901"/>
                </a:lnTo>
                <a:lnTo>
                  <a:pt x="0" y="3314379"/>
                </a:lnTo>
                <a:lnTo>
                  <a:pt x="1664" y="3361721"/>
                </a:lnTo>
                <a:lnTo>
                  <a:pt x="6582" y="3408164"/>
                </a:lnTo>
                <a:lnTo>
                  <a:pt x="14643" y="3453596"/>
                </a:lnTo>
                <a:lnTo>
                  <a:pt x="25733" y="3497906"/>
                </a:lnTo>
                <a:lnTo>
                  <a:pt x="39740" y="3540981"/>
                </a:lnTo>
                <a:lnTo>
                  <a:pt x="56553" y="3582708"/>
                </a:lnTo>
                <a:lnTo>
                  <a:pt x="76059" y="3622977"/>
                </a:lnTo>
                <a:lnTo>
                  <a:pt x="98146" y="3661674"/>
                </a:lnTo>
                <a:lnTo>
                  <a:pt x="122701" y="3698687"/>
                </a:lnTo>
                <a:lnTo>
                  <a:pt x="149614" y="3733905"/>
                </a:lnTo>
                <a:lnTo>
                  <a:pt x="178770" y="3767214"/>
                </a:lnTo>
                <a:lnTo>
                  <a:pt x="210060" y="3798504"/>
                </a:lnTo>
                <a:lnTo>
                  <a:pt x="243369" y="3827661"/>
                </a:lnTo>
                <a:lnTo>
                  <a:pt x="278586" y="3854573"/>
                </a:lnTo>
                <a:lnTo>
                  <a:pt x="315599" y="3879129"/>
                </a:lnTo>
                <a:lnTo>
                  <a:pt x="354295" y="3901216"/>
                </a:lnTo>
                <a:lnTo>
                  <a:pt x="394563" y="3920722"/>
                </a:lnTo>
                <a:lnTo>
                  <a:pt x="436290" y="3937535"/>
                </a:lnTo>
                <a:lnTo>
                  <a:pt x="479365" y="3951543"/>
                </a:lnTo>
                <a:lnTo>
                  <a:pt x="523674" y="3962633"/>
                </a:lnTo>
                <a:lnTo>
                  <a:pt x="569106" y="3970693"/>
                </a:lnTo>
                <a:lnTo>
                  <a:pt x="615548" y="3975612"/>
                </a:lnTo>
                <a:lnTo>
                  <a:pt x="662889" y="3977276"/>
                </a:lnTo>
                <a:lnTo>
                  <a:pt x="7888655" y="3977276"/>
                </a:lnTo>
                <a:lnTo>
                  <a:pt x="7935998" y="3975612"/>
                </a:lnTo>
                <a:lnTo>
                  <a:pt x="7982441" y="3970693"/>
                </a:lnTo>
                <a:lnTo>
                  <a:pt x="8027875" y="3962633"/>
                </a:lnTo>
                <a:lnTo>
                  <a:pt x="8072185" y="3951543"/>
                </a:lnTo>
                <a:lnTo>
                  <a:pt x="8115260" y="3937535"/>
                </a:lnTo>
                <a:lnTo>
                  <a:pt x="8156988" y="3920722"/>
                </a:lnTo>
                <a:lnTo>
                  <a:pt x="8197257" y="3901216"/>
                </a:lnTo>
                <a:lnTo>
                  <a:pt x="8235954" y="3879129"/>
                </a:lnTo>
                <a:lnTo>
                  <a:pt x="8272968" y="3854573"/>
                </a:lnTo>
                <a:lnTo>
                  <a:pt x="8308186" y="3827661"/>
                </a:lnTo>
                <a:lnTo>
                  <a:pt x="8341495" y="3798504"/>
                </a:lnTo>
                <a:lnTo>
                  <a:pt x="8372785" y="3767214"/>
                </a:lnTo>
                <a:lnTo>
                  <a:pt x="8401942" y="3733905"/>
                </a:lnTo>
                <a:lnTo>
                  <a:pt x="8428855" y="3698687"/>
                </a:lnTo>
                <a:lnTo>
                  <a:pt x="8453411" y="3661674"/>
                </a:lnTo>
                <a:lnTo>
                  <a:pt x="8475498" y="3622977"/>
                </a:lnTo>
                <a:lnTo>
                  <a:pt x="8495004" y="3582708"/>
                </a:lnTo>
                <a:lnTo>
                  <a:pt x="8511817" y="3540981"/>
                </a:lnTo>
                <a:lnTo>
                  <a:pt x="8525824" y="3497906"/>
                </a:lnTo>
                <a:lnTo>
                  <a:pt x="8536914" y="3453596"/>
                </a:lnTo>
                <a:lnTo>
                  <a:pt x="8544974" y="3408164"/>
                </a:lnTo>
                <a:lnTo>
                  <a:pt x="8549893" y="3361721"/>
                </a:lnTo>
                <a:lnTo>
                  <a:pt x="8551557" y="3314379"/>
                </a:lnTo>
                <a:lnTo>
                  <a:pt x="8551557" y="662901"/>
                </a:lnTo>
                <a:lnTo>
                  <a:pt x="8549893" y="615559"/>
                </a:lnTo>
                <a:lnTo>
                  <a:pt x="8544974" y="569115"/>
                </a:lnTo>
                <a:lnTo>
                  <a:pt x="8536914" y="523682"/>
                </a:lnTo>
                <a:lnTo>
                  <a:pt x="8525824" y="479372"/>
                </a:lnTo>
                <a:lnTo>
                  <a:pt x="8511817" y="436296"/>
                </a:lnTo>
                <a:lnTo>
                  <a:pt x="8495004" y="394568"/>
                </a:lnTo>
                <a:lnTo>
                  <a:pt x="8475498" y="354300"/>
                </a:lnTo>
                <a:lnTo>
                  <a:pt x="8453411" y="315602"/>
                </a:lnTo>
                <a:lnTo>
                  <a:pt x="8428855" y="278589"/>
                </a:lnTo>
                <a:lnTo>
                  <a:pt x="8401942" y="243371"/>
                </a:lnTo>
                <a:lnTo>
                  <a:pt x="8372785" y="210061"/>
                </a:lnTo>
                <a:lnTo>
                  <a:pt x="8341495" y="178772"/>
                </a:lnTo>
                <a:lnTo>
                  <a:pt x="8308186" y="149615"/>
                </a:lnTo>
                <a:lnTo>
                  <a:pt x="8272968" y="122702"/>
                </a:lnTo>
                <a:lnTo>
                  <a:pt x="8235954" y="98146"/>
                </a:lnTo>
                <a:lnTo>
                  <a:pt x="8197257" y="76059"/>
                </a:lnTo>
                <a:lnTo>
                  <a:pt x="8156988" y="56553"/>
                </a:lnTo>
                <a:lnTo>
                  <a:pt x="8115260" y="39740"/>
                </a:lnTo>
                <a:lnTo>
                  <a:pt x="8072185" y="25733"/>
                </a:lnTo>
                <a:lnTo>
                  <a:pt x="8027875" y="14643"/>
                </a:lnTo>
                <a:lnTo>
                  <a:pt x="7982441" y="6582"/>
                </a:lnTo>
                <a:lnTo>
                  <a:pt x="7935998" y="1664"/>
                </a:lnTo>
                <a:lnTo>
                  <a:pt x="7888655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4428" y="2341638"/>
            <a:ext cx="8552180" cy="3977640"/>
          </a:xfrm>
          <a:custGeom>
            <a:avLst/>
            <a:gdLst/>
            <a:ahLst/>
            <a:cxnLst/>
            <a:rect l="l" t="t" r="r" b="b"/>
            <a:pathLst>
              <a:path w="8552180" h="3977640">
                <a:moveTo>
                  <a:pt x="0" y="662896"/>
                </a:moveTo>
                <a:lnTo>
                  <a:pt x="1664" y="615555"/>
                </a:lnTo>
                <a:lnTo>
                  <a:pt x="6582" y="569112"/>
                </a:lnTo>
                <a:lnTo>
                  <a:pt x="14643" y="523679"/>
                </a:lnTo>
                <a:lnTo>
                  <a:pt x="25733" y="479370"/>
                </a:lnTo>
                <a:lnTo>
                  <a:pt x="39740" y="436295"/>
                </a:lnTo>
                <a:lnTo>
                  <a:pt x="56553" y="394567"/>
                </a:lnTo>
                <a:lnTo>
                  <a:pt x="76059" y="354299"/>
                </a:lnTo>
                <a:lnTo>
                  <a:pt x="98146" y="315602"/>
                </a:lnTo>
                <a:lnTo>
                  <a:pt x="122702" y="278589"/>
                </a:lnTo>
                <a:lnTo>
                  <a:pt x="149615" y="243371"/>
                </a:lnTo>
                <a:lnTo>
                  <a:pt x="178772" y="210062"/>
                </a:lnTo>
                <a:lnTo>
                  <a:pt x="210061" y="178772"/>
                </a:lnTo>
                <a:lnTo>
                  <a:pt x="243371" y="149615"/>
                </a:lnTo>
                <a:lnTo>
                  <a:pt x="278588" y="122703"/>
                </a:lnTo>
                <a:lnTo>
                  <a:pt x="315602" y="98147"/>
                </a:lnTo>
                <a:lnTo>
                  <a:pt x="354299" y="76059"/>
                </a:lnTo>
                <a:lnTo>
                  <a:pt x="394567" y="56553"/>
                </a:lnTo>
                <a:lnTo>
                  <a:pt x="436295" y="39740"/>
                </a:lnTo>
                <a:lnTo>
                  <a:pt x="479369" y="25733"/>
                </a:lnTo>
                <a:lnTo>
                  <a:pt x="523679" y="14643"/>
                </a:lnTo>
                <a:lnTo>
                  <a:pt x="569111" y="6582"/>
                </a:lnTo>
                <a:lnTo>
                  <a:pt x="615554" y="1664"/>
                </a:lnTo>
                <a:lnTo>
                  <a:pt x="662896" y="0"/>
                </a:lnTo>
                <a:lnTo>
                  <a:pt x="7888664" y="0"/>
                </a:lnTo>
                <a:lnTo>
                  <a:pt x="7936006" y="1664"/>
                </a:lnTo>
                <a:lnTo>
                  <a:pt x="7982449" y="6582"/>
                </a:lnTo>
                <a:lnTo>
                  <a:pt x="8027882" y="14643"/>
                </a:lnTo>
                <a:lnTo>
                  <a:pt x="8072192" y="25733"/>
                </a:lnTo>
                <a:lnTo>
                  <a:pt x="8115267" y="39740"/>
                </a:lnTo>
                <a:lnTo>
                  <a:pt x="8156994" y="56553"/>
                </a:lnTo>
                <a:lnTo>
                  <a:pt x="8197263" y="76059"/>
                </a:lnTo>
                <a:lnTo>
                  <a:pt x="8235960" y="98147"/>
                </a:lnTo>
                <a:lnTo>
                  <a:pt x="8272974" y="122703"/>
                </a:lnTo>
                <a:lnTo>
                  <a:pt x="8308191" y="149615"/>
                </a:lnTo>
                <a:lnTo>
                  <a:pt x="8341501" y="178772"/>
                </a:lnTo>
                <a:lnTo>
                  <a:pt x="8372791" y="210062"/>
                </a:lnTo>
                <a:lnTo>
                  <a:pt x="8401948" y="243371"/>
                </a:lnTo>
                <a:lnTo>
                  <a:pt x="8428861" y="278589"/>
                </a:lnTo>
                <a:lnTo>
                  <a:pt x="8453417" y="315602"/>
                </a:lnTo>
                <a:lnTo>
                  <a:pt x="8475504" y="354299"/>
                </a:lnTo>
                <a:lnTo>
                  <a:pt x="8495010" y="394567"/>
                </a:lnTo>
                <a:lnTo>
                  <a:pt x="8511823" y="436295"/>
                </a:lnTo>
                <a:lnTo>
                  <a:pt x="8525831" y="479370"/>
                </a:lnTo>
                <a:lnTo>
                  <a:pt x="8536921" y="523679"/>
                </a:lnTo>
                <a:lnTo>
                  <a:pt x="8544981" y="569112"/>
                </a:lnTo>
                <a:lnTo>
                  <a:pt x="8549900" y="615555"/>
                </a:lnTo>
                <a:lnTo>
                  <a:pt x="8551564" y="662896"/>
                </a:lnTo>
                <a:lnTo>
                  <a:pt x="8551564" y="3314381"/>
                </a:lnTo>
                <a:lnTo>
                  <a:pt x="8549900" y="3361723"/>
                </a:lnTo>
                <a:lnTo>
                  <a:pt x="8544981" y="3408166"/>
                </a:lnTo>
                <a:lnTo>
                  <a:pt x="8536921" y="3453599"/>
                </a:lnTo>
                <a:lnTo>
                  <a:pt x="8525831" y="3497909"/>
                </a:lnTo>
                <a:lnTo>
                  <a:pt x="8511823" y="3540984"/>
                </a:lnTo>
                <a:lnTo>
                  <a:pt x="8495010" y="3582712"/>
                </a:lnTo>
                <a:lnTo>
                  <a:pt x="8475504" y="3622980"/>
                </a:lnTo>
                <a:lnTo>
                  <a:pt x="8453417" y="3661678"/>
                </a:lnTo>
                <a:lnTo>
                  <a:pt x="8428861" y="3698691"/>
                </a:lnTo>
                <a:lnTo>
                  <a:pt x="8401948" y="3733909"/>
                </a:lnTo>
                <a:lnTo>
                  <a:pt x="8372791" y="3767219"/>
                </a:lnTo>
                <a:lnTo>
                  <a:pt x="8341501" y="3798508"/>
                </a:lnTo>
                <a:lnTo>
                  <a:pt x="8308191" y="3827665"/>
                </a:lnTo>
                <a:lnTo>
                  <a:pt x="8272974" y="3854578"/>
                </a:lnTo>
                <a:lnTo>
                  <a:pt x="8235960" y="3879134"/>
                </a:lnTo>
                <a:lnTo>
                  <a:pt x="8197263" y="3901221"/>
                </a:lnTo>
                <a:lnTo>
                  <a:pt x="8156994" y="3920728"/>
                </a:lnTo>
                <a:lnTo>
                  <a:pt x="8115267" y="3937541"/>
                </a:lnTo>
                <a:lnTo>
                  <a:pt x="8072192" y="3951548"/>
                </a:lnTo>
                <a:lnTo>
                  <a:pt x="8027882" y="3962638"/>
                </a:lnTo>
                <a:lnTo>
                  <a:pt x="7982449" y="3970699"/>
                </a:lnTo>
                <a:lnTo>
                  <a:pt x="7936006" y="3975617"/>
                </a:lnTo>
                <a:lnTo>
                  <a:pt x="7888664" y="3977282"/>
                </a:lnTo>
                <a:lnTo>
                  <a:pt x="662896" y="3977282"/>
                </a:lnTo>
                <a:lnTo>
                  <a:pt x="615554" y="3975617"/>
                </a:lnTo>
                <a:lnTo>
                  <a:pt x="569111" y="3970699"/>
                </a:lnTo>
                <a:lnTo>
                  <a:pt x="523679" y="3962638"/>
                </a:lnTo>
                <a:lnTo>
                  <a:pt x="479369" y="3951548"/>
                </a:lnTo>
                <a:lnTo>
                  <a:pt x="436295" y="3937541"/>
                </a:lnTo>
                <a:lnTo>
                  <a:pt x="394567" y="3920728"/>
                </a:lnTo>
                <a:lnTo>
                  <a:pt x="354299" y="3901221"/>
                </a:lnTo>
                <a:lnTo>
                  <a:pt x="315602" y="3879134"/>
                </a:lnTo>
                <a:lnTo>
                  <a:pt x="278588" y="3854578"/>
                </a:lnTo>
                <a:lnTo>
                  <a:pt x="243371" y="3827665"/>
                </a:lnTo>
                <a:lnTo>
                  <a:pt x="210061" y="3798508"/>
                </a:lnTo>
                <a:lnTo>
                  <a:pt x="178772" y="3767219"/>
                </a:lnTo>
                <a:lnTo>
                  <a:pt x="149615" y="3733909"/>
                </a:lnTo>
                <a:lnTo>
                  <a:pt x="122702" y="3698691"/>
                </a:lnTo>
                <a:lnTo>
                  <a:pt x="98146" y="3661678"/>
                </a:lnTo>
                <a:lnTo>
                  <a:pt x="76059" y="3622980"/>
                </a:lnTo>
                <a:lnTo>
                  <a:pt x="56553" y="3582712"/>
                </a:lnTo>
                <a:lnTo>
                  <a:pt x="39740" y="3540984"/>
                </a:lnTo>
                <a:lnTo>
                  <a:pt x="25733" y="3497909"/>
                </a:lnTo>
                <a:lnTo>
                  <a:pt x="14643" y="3453599"/>
                </a:lnTo>
                <a:lnTo>
                  <a:pt x="6582" y="3408166"/>
                </a:lnTo>
                <a:lnTo>
                  <a:pt x="1664" y="3361723"/>
                </a:lnTo>
                <a:lnTo>
                  <a:pt x="0" y="3314381"/>
                </a:lnTo>
                <a:lnTo>
                  <a:pt x="0" y="662896"/>
                </a:lnTo>
                <a:close/>
              </a:path>
            </a:pathLst>
          </a:custGeom>
          <a:ln w="222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7961" y="194094"/>
            <a:ext cx="6002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Lifecycle </a:t>
            </a:r>
            <a:r>
              <a:rPr sz="2800" dirty="0"/>
              <a:t>of </a:t>
            </a:r>
            <a:r>
              <a:rPr sz="2800" spc="-5" dirty="0"/>
              <a:t>Containers </a:t>
            </a:r>
            <a:r>
              <a:rPr sz="2800" dirty="0"/>
              <a:t>and</a:t>
            </a:r>
            <a:r>
              <a:rPr sz="2800" spc="15" dirty="0"/>
              <a:t> </a:t>
            </a:r>
            <a:r>
              <a:rPr sz="2800" spc="-5" dirty="0"/>
              <a:t>Images</a:t>
            </a:r>
            <a:endParaRPr sz="2800"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724400" y="2904067"/>
            <a:ext cx="1621370" cy="117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6939" y="2933788"/>
            <a:ext cx="1519555" cy="1068705"/>
          </a:xfrm>
          <a:custGeom>
            <a:avLst/>
            <a:gdLst/>
            <a:ahLst/>
            <a:cxnLst/>
            <a:rect l="l" t="t" r="r" b="b"/>
            <a:pathLst>
              <a:path w="1519554" h="1068704">
                <a:moveTo>
                  <a:pt x="1341272" y="0"/>
                </a:moveTo>
                <a:lnTo>
                  <a:pt x="178028" y="0"/>
                </a:lnTo>
                <a:lnTo>
                  <a:pt x="130701" y="6359"/>
                </a:lnTo>
                <a:lnTo>
                  <a:pt x="88173" y="24305"/>
                </a:lnTo>
                <a:lnTo>
                  <a:pt x="52143" y="52143"/>
                </a:lnTo>
                <a:lnTo>
                  <a:pt x="24305" y="88173"/>
                </a:lnTo>
                <a:lnTo>
                  <a:pt x="6359" y="130701"/>
                </a:lnTo>
                <a:lnTo>
                  <a:pt x="0" y="178028"/>
                </a:lnTo>
                <a:lnTo>
                  <a:pt x="0" y="890117"/>
                </a:lnTo>
                <a:lnTo>
                  <a:pt x="6359" y="937444"/>
                </a:lnTo>
                <a:lnTo>
                  <a:pt x="24305" y="979972"/>
                </a:lnTo>
                <a:lnTo>
                  <a:pt x="52143" y="1016003"/>
                </a:lnTo>
                <a:lnTo>
                  <a:pt x="88173" y="1043840"/>
                </a:lnTo>
                <a:lnTo>
                  <a:pt x="130701" y="1061786"/>
                </a:lnTo>
                <a:lnTo>
                  <a:pt x="178028" y="1068146"/>
                </a:lnTo>
                <a:lnTo>
                  <a:pt x="1341272" y="1068146"/>
                </a:lnTo>
                <a:lnTo>
                  <a:pt x="1388599" y="1061786"/>
                </a:lnTo>
                <a:lnTo>
                  <a:pt x="1431127" y="1043840"/>
                </a:lnTo>
                <a:lnTo>
                  <a:pt x="1467157" y="1016003"/>
                </a:lnTo>
                <a:lnTo>
                  <a:pt x="1494995" y="979972"/>
                </a:lnTo>
                <a:lnTo>
                  <a:pt x="1512941" y="937444"/>
                </a:lnTo>
                <a:lnTo>
                  <a:pt x="1519301" y="890117"/>
                </a:lnTo>
                <a:lnTo>
                  <a:pt x="1519301" y="178028"/>
                </a:lnTo>
                <a:lnTo>
                  <a:pt x="1512941" y="130701"/>
                </a:lnTo>
                <a:lnTo>
                  <a:pt x="1494995" y="88173"/>
                </a:lnTo>
                <a:lnTo>
                  <a:pt x="1467157" y="52143"/>
                </a:lnTo>
                <a:lnTo>
                  <a:pt x="1431127" y="24305"/>
                </a:lnTo>
                <a:lnTo>
                  <a:pt x="1388599" y="6359"/>
                </a:lnTo>
                <a:lnTo>
                  <a:pt x="134127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76939" y="2933788"/>
            <a:ext cx="1519555" cy="1068705"/>
          </a:xfrm>
          <a:custGeom>
            <a:avLst/>
            <a:gdLst/>
            <a:ahLst/>
            <a:cxnLst/>
            <a:rect l="l" t="t" r="r" b="b"/>
            <a:pathLst>
              <a:path w="1519554" h="1068704">
                <a:moveTo>
                  <a:pt x="0" y="178028"/>
                </a:moveTo>
                <a:lnTo>
                  <a:pt x="6359" y="130701"/>
                </a:lnTo>
                <a:lnTo>
                  <a:pt x="24306" y="88173"/>
                </a:lnTo>
                <a:lnTo>
                  <a:pt x="52143" y="52143"/>
                </a:lnTo>
                <a:lnTo>
                  <a:pt x="88173" y="24306"/>
                </a:lnTo>
                <a:lnTo>
                  <a:pt x="130701" y="6359"/>
                </a:lnTo>
                <a:lnTo>
                  <a:pt x="178028" y="0"/>
                </a:lnTo>
                <a:lnTo>
                  <a:pt x="1341270" y="0"/>
                </a:lnTo>
                <a:lnTo>
                  <a:pt x="1388600" y="6359"/>
                </a:lnTo>
                <a:lnTo>
                  <a:pt x="1431128" y="24306"/>
                </a:lnTo>
                <a:lnTo>
                  <a:pt x="1467159" y="52143"/>
                </a:lnTo>
                <a:lnTo>
                  <a:pt x="1494996" y="88173"/>
                </a:lnTo>
                <a:lnTo>
                  <a:pt x="1512941" y="130701"/>
                </a:lnTo>
                <a:lnTo>
                  <a:pt x="1519300" y="178028"/>
                </a:lnTo>
                <a:lnTo>
                  <a:pt x="1519300" y="890116"/>
                </a:lnTo>
                <a:lnTo>
                  <a:pt x="1512941" y="937443"/>
                </a:lnTo>
                <a:lnTo>
                  <a:pt x="1494996" y="979969"/>
                </a:lnTo>
                <a:lnTo>
                  <a:pt x="1467159" y="1015999"/>
                </a:lnTo>
                <a:lnTo>
                  <a:pt x="1431128" y="1043835"/>
                </a:lnTo>
                <a:lnTo>
                  <a:pt x="1388600" y="1061781"/>
                </a:lnTo>
                <a:lnTo>
                  <a:pt x="1341270" y="1068140"/>
                </a:lnTo>
                <a:lnTo>
                  <a:pt x="178028" y="1068140"/>
                </a:lnTo>
                <a:lnTo>
                  <a:pt x="130701" y="1061781"/>
                </a:lnTo>
                <a:lnTo>
                  <a:pt x="88173" y="1043835"/>
                </a:lnTo>
                <a:lnTo>
                  <a:pt x="52143" y="1015999"/>
                </a:lnTo>
                <a:lnTo>
                  <a:pt x="24306" y="979969"/>
                </a:lnTo>
                <a:lnTo>
                  <a:pt x="6359" y="937443"/>
                </a:lnTo>
                <a:lnTo>
                  <a:pt x="0" y="890116"/>
                </a:lnTo>
                <a:lnTo>
                  <a:pt x="0" y="178028"/>
                </a:lnTo>
                <a:close/>
              </a:path>
            </a:pathLst>
          </a:custGeom>
          <a:ln w="9525">
            <a:solidFill>
              <a:srgbClr val="84C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07965" y="3294316"/>
            <a:ext cx="8572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24400" y="4610100"/>
            <a:ext cx="1621370" cy="1172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4400" y="4919138"/>
            <a:ext cx="1625600" cy="626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76939" y="4638662"/>
            <a:ext cx="1519555" cy="1068705"/>
          </a:xfrm>
          <a:custGeom>
            <a:avLst/>
            <a:gdLst/>
            <a:ahLst/>
            <a:cxnLst/>
            <a:rect l="l" t="t" r="r" b="b"/>
            <a:pathLst>
              <a:path w="1519554" h="1068704">
                <a:moveTo>
                  <a:pt x="1341272" y="0"/>
                </a:moveTo>
                <a:lnTo>
                  <a:pt x="178028" y="0"/>
                </a:lnTo>
                <a:lnTo>
                  <a:pt x="130701" y="6359"/>
                </a:lnTo>
                <a:lnTo>
                  <a:pt x="88173" y="24305"/>
                </a:lnTo>
                <a:lnTo>
                  <a:pt x="52143" y="52143"/>
                </a:lnTo>
                <a:lnTo>
                  <a:pt x="24305" y="88173"/>
                </a:lnTo>
                <a:lnTo>
                  <a:pt x="6359" y="130701"/>
                </a:lnTo>
                <a:lnTo>
                  <a:pt x="0" y="178028"/>
                </a:lnTo>
                <a:lnTo>
                  <a:pt x="0" y="890104"/>
                </a:lnTo>
                <a:lnTo>
                  <a:pt x="6359" y="937434"/>
                </a:lnTo>
                <a:lnTo>
                  <a:pt x="24305" y="979963"/>
                </a:lnTo>
                <a:lnTo>
                  <a:pt x="52143" y="1015995"/>
                </a:lnTo>
                <a:lnTo>
                  <a:pt x="88173" y="1043833"/>
                </a:lnTo>
                <a:lnTo>
                  <a:pt x="130701" y="1061780"/>
                </a:lnTo>
                <a:lnTo>
                  <a:pt x="178028" y="1068139"/>
                </a:lnTo>
                <a:lnTo>
                  <a:pt x="1341272" y="1068139"/>
                </a:lnTo>
                <a:lnTo>
                  <a:pt x="1388599" y="1061780"/>
                </a:lnTo>
                <a:lnTo>
                  <a:pt x="1431127" y="1043833"/>
                </a:lnTo>
                <a:lnTo>
                  <a:pt x="1467157" y="1015995"/>
                </a:lnTo>
                <a:lnTo>
                  <a:pt x="1494995" y="979963"/>
                </a:lnTo>
                <a:lnTo>
                  <a:pt x="1512941" y="937434"/>
                </a:lnTo>
                <a:lnTo>
                  <a:pt x="1519301" y="890104"/>
                </a:lnTo>
                <a:lnTo>
                  <a:pt x="1519301" y="178028"/>
                </a:lnTo>
                <a:lnTo>
                  <a:pt x="1512941" y="130701"/>
                </a:lnTo>
                <a:lnTo>
                  <a:pt x="1494995" y="88173"/>
                </a:lnTo>
                <a:lnTo>
                  <a:pt x="1467157" y="52143"/>
                </a:lnTo>
                <a:lnTo>
                  <a:pt x="1431127" y="24305"/>
                </a:lnTo>
                <a:lnTo>
                  <a:pt x="1388599" y="6359"/>
                </a:lnTo>
                <a:lnTo>
                  <a:pt x="1341272" y="0"/>
                </a:lnTo>
                <a:close/>
              </a:path>
            </a:pathLst>
          </a:custGeom>
          <a:solidFill>
            <a:srgbClr val="F89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76939" y="4638662"/>
            <a:ext cx="1519555" cy="1068705"/>
          </a:xfrm>
          <a:custGeom>
            <a:avLst/>
            <a:gdLst/>
            <a:ahLst/>
            <a:cxnLst/>
            <a:rect l="l" t="t" r="r" b="b"/>
            <a:pathLst>
              <a:path w="1519554" h="1068704">
                <a:moveTo>
                  <a:pt x="0" y="178028"/>
                </a:moveTo>
                <a:lnTo>
                  <a:pt x="6359" y="130701"/>
                </a:lnTo>
                <a:lnTo>
                  <a:pt x="24306" y="88173"/>
                </a:lnTo>
                <a:lnTo>
                  <a:pt x="52143" y="52143"/>
                </a:lnTo>
                <a:lnTo>
                  <a:pt x="88173" y="24306"/>
                </a:lnTo>
                <a:lnTo>
                  <a:pt x="130701" y="6359"/>
                </a:lnTo>
                <a:lnTo>
                  <a:pt x="178028" y="0"/>
                </a:lnTo>
                <a:lnTo>
                  <a:pt x="1341270" y="0"/>
                </a:lnTo>
                <a:lnTo>
                  <a:pt x="1388600" y="6359"/>
                </a:lnTo>
                <a:lnTo>
                  <a:pt x="1431128" y="24306"/>
                </a:lnTo>
                <a:lnTo>
                  <a:pt x="1467159" y="52143"/>
                </a:lnTo>
                <a:lnTo>
                  <a:pt x="1494996" y="88173"/>
                </a:lnTo>
                <a:lnTo>
                  <a:pt x="1512941" y="130701"/>
                </a:lnTo>
                <a:lnTo>
                  <a:pt x="1519300" y="178028"/>
                </a:lnTo>
                <a:lnTo>
                  <a:pt x="1519300" y="890116"/>
                </a:lnTo>
                <a:lnTo>
                  <a:pt x="1512941" y="937443"/>
                </a:lnTo>
                <a:lnTo>
                  <a:pt x="1494996" y="979969"/>
                </a:lnTo>
                <a:lnTo>
                  <a:pt x="1467159" y="1015999"/>
                </a:lnTo>
                <a:lnTo>
                  <a:pt x="1431128" y="1043835"/>
                </a:lnTo>
                <a:lnTo>
                  <a:pt x="1388600" y="1061781"/>
                </a:lnTo>
                <a:lnTo>
                  <a:pt x="1341270" y="1068140"/>
                </a:lnTo>
                <a:lnTo>
                  <a:pt x="178028" y="1068140"/>
                </a:lnTo>
                <a:lnTo>
                  <a:pt x="130701" y="1061781"/>
                </a:lnTo>
                <a:lnTo>
                  <a:pt x="88173" y="1043835"/>
                </a:lnTo>
                <a:lnTo>
                  <a:pt x="52143" y="1015999"/>
                </a:lnTo>
                <a:lnTo>
                  <a:pt x="24306" y="979969"/>
                </a:lnTo>
                <a:lnTo>
                  <a:pt x="6359" y="937443"/>
                </a:lnTo>
                <a:lnTo>
                  <a:pt x="0" y="890116"/>
                </a:lnTo>
                <a:lnTo>
                  <a:pt x="0" y="178028"/>
                </a:lnTo>
                <a:close/>
              </a:path>
            </a:pathLst>
          </a:custGeom>
          <a:ln w="9525">
            <a:solidFill>
              <a:srgbClr val="84C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27001" y="5344540"/>
            <a:ext cx="1342390" cy="753745"/>
          </a:xfrm>
          <a:custGeom>
            <a:avLst/>
            <a:gdLst/>
            <a:ahLst/>
            <a:cxnLst/>
            <a:rect l="l" t="t" r="r" b="b"/>
            <a:pathLst>
              <a:path w="1342390" h="753745">
                <a:moveTo>
                  <a:pt x="86652" y="377878"/>
                </a:moveTo>
                <a:lnTo>
                  <a:pt x="0" y="466562"/>
                </a:lnTo>
                <a:lnTo>
                  <a:pt x="64795" y="471694"/>
                </a:lnTo>
                <a:lnTo>
                  <a:pt x="65062" y="485799"/>
                </a:lnTo>
                <a:lnTo>
                  <a:pt x="84404" y="540842"/>
                </a:lnTo>
                <a:lnTo>
                  <a:pt x="104711" y="574013"/>
                </a:lnTo>
                <a:lnTo>
                  <a:pt x="130555" y="604725"/>
                </a:lnTo>
                <a:lnTo>
                  <a:pt x="161518" y="632860"/>
                </a:lnTo>
                <a:lnTo>
                  <a:pt x="197218" y="658324"/>
                </a:lnTo>
                <a:lnTo>
                  <a:pt x="237337" y="681031"/>
                </a:lnTo>
                <a:lnTo>
                  <a:pt x="281558" y="700885"/>
                </a:lnTo>
                <a:lnTo>
                  <a:pt x="329564" y="717776"/>
                </a:lnTo>
                <a:lnTo>
                  <a:pt x="381088" y="731587"/>
                </a:lnTo>
                <a:lnTo>
                  <a:pt x="435813" y="742186"/>
                </a:lnTo>
                <a:lnTo>
                  <a:pt x="493458" y="749440"/>
                </a:lnTo>
                <a:lnTo>
                  <a:pt x="553732" y="753207"/>
                </a:lnTo>
                <a:lnTo>
                  <a:pt x="616343" y="753343"/>
                </a:lnTo>
                <a:lnTo>
                  <a:pt x="680986" y="749698"/>
                </a:lnTo>
                <a:lnTo>
                  <a:pt x="745832" y="742316"/>
                </a:lnTo>
                <a:lnTo>
                  <a:pt x="809028" y="731471"/>
                </a:lnTo>
                <a:lnTo>
                  <a:pt x="851955" y="721591"/>
                </a:lnTo>
                <a:lnTo>
                  <a:pt x="615480" y="721591"/>
                </a:lnTo>
                <a:lnTo>
                  <a:pt x="554761" y="721460"/>
                </a:lnTo>
                <a:lnTo>
                  <a:pt x="496442" y="717815"/>
                </a:lnTo>
                <a:lnTo>
                  <a:pt x="440816" y="710816"/>
                </a:lnTo>
                <a:lnTo>
                  <a:pt x="388226" y="700629"/>
                </a:lnTo>
                <a:lnTo>
                  <a:pt x="338963" y="687423"/>
                </a:lnTo>
                <a:lnTo>
                  <a:pt x="293344" y="671375"/>
                </a:lnTo>
                <a:lnTo>
                  <a:pt x="251688" y="652673"/>
                </a:lnTo>
                <a:lnTo>
                  <a:pt x="214299" y="631510"/>
                </a:lnTo>
                <a:lnTo>
                  <a:pt x="181470" y="608098"/>
                </a:lnTo>
                <a:lnTo>
                  <a:pt x="130543" y="555398"/>
                </a:lnTo>
                <a:lnTo>
                  <a:pt x="100431" y="495774"/>
                </a:lnTo>
                <a:lnTo>
                  <a:pt x="96596" y="474214"/>
                </a:lnTo>
                <a:lnTo>
                  <a:pt x="154799" y="474214"/>
                </a:lnTo>
                <a:lnTo>
                  <a:pt x="86652" y="377878"/>
                </a:lnTo>
                <a:close/>
              </a:path>
              <a:path w="1342390" h="753745">
                <a:moveTo>
                  <a:pt x="1058958" y="31750"/>
                </a:moveTo>
                <a:lnTo>
                  <a:pt x="787272" y="31750"/>
                </a:lnTo>
                <a:lnTo>
                  <a:pt x="847991" y="31877"/>
                </a:lnTo>
                <a:lnTo>
                  <a:pt x="906310" y="35521"/>
                </a:lnTo>
                <a:lnTo>
                  <a:pt x="961923" y="42519"/>
                </a:lnTo>
                <a:lnTo>
                  <a:pt x="1014526" y="52717"/>
                </a:lnTo>
                <a:lnTo>
                  <a:pt x="1063790" y="65913"/>
                </a:lnTo>
                <a:lnTo>
                  <a:pt x="1109395" y="81965"/>
                </a:lnTo>
                <a:lnTo>
                  <a:pt x="1151051" y="100672"/>
                </a:lnTo>
                <a:lnTo>
                  <a:pt x="1188440" y="121831"/>
                </a:lnTo>
                <a:lnTo>
                  <a:pt x="1221270" y="145237"/>
                </a:lnTo>
                <a:lnTo>
                  <a:pt x="1272209" y="197942"/>
                </a:lnTo>
                <a:lnTo>
                  <a:pt x="1302321" y="257567"/>
                </a:lnTo>
                <a:lnTo>
                  <a:pt x="1310157" y="305629"/>
                </a:lnTo>
                <a:lnTo>
                  <a:pt x="1309865" y="322536"/>
                </a:lnTo>
                <a:lnTo>
                  <a:pt x="1293901" y="390612"/>
                </a:lnTo>
                <a:lnTo>
                  <a:pt x="1255483" y="457178"/>
                </a:lnTo>
                <a:lnTo>
                  <a:pt x="1228382" y="489344"/>
                </a:lnTo>
                <a:lnTo>
                  <a:pt x="1196390" y="520416"/>
                </a:lnTo>
                <a:lnTo>
                  <a:pt x="1159814" y="550136"/>
                </a:lnTo>
                <a:lnTo>
                  <a:pt x="1118958" y="578250"/>
                </a:lnTo>
                <a:lnTo>
                  <a:pt x="1074178" y="604521"/>
                </a:lnTo>
                <a:lnTo>
                  <a:pt x="1025778" y="628717"/>
                </a:lnTo>
                <a:lnTo>
                  <a:pt x="974115" y="650614"/>
                </a:lnTo>
                <a:lnTo>
                  <a:pt x="919492" y="669992"/>
                </a:lnTo>
                <a:lnTo>
                  <a:pt x="862279" y="686634"/>
                </a:lnTo>
                <a:lnTo>
                  <a:pt x="802779" y="700331"/>
                </a:lnTo>
                <a:lnTo>
                  <a:pt x="741349" y="710871"/>
                </a:lnTo>
                <a:lnTo>
                  <a:pt x="678294" y="718050"/>
                </a:lnTo>
                <a:lnTo>
                  <a:pt x="615480" y="721591"/>
                </a:lnTo>
                <a:lnTo>
                  <a:pt x="851955" y="721591"/>
                </a:lnTo>
                <a:lnTo>
                  <a:pt x="929246" y="700220"/>
                </a:lnTo>
                <a:lnTo>
                  <a:pt x="985621" y="680218"/>
                </a:lnTo>
                <a:lnTo>
                  <a:pt x="1039088" y="657562"/>
                </a:lnTo>
                <a:lnTo>
                  <a:pt x="1089317" y="632444"/>
                </a:lnTo>
                <a:lnTo>
                  <a:pt x="1136014" y="605055"/>
                </a:lnTo>
                <a:lnTo>
                  <a:pt x="1178852" y="575574"/>
                </a:lnTo>
                <a:lnTo>
                  <a:pt x="1217498" y="544172"/>
                </a:lnTo>
                <a:lnTo>
                  <a:pt x="1251648" y="511014"/>
                </a:lnTo>
                <a:lnTo>
                  <a:pt x="1280922" y="476253"/>
                </a:lnTo>
                <a:lnTo>
                  <a:pt x="1304988" y="440035"/>
                </a:lnTo>
                <a:lnTo>
                  <a:pt x="1323428" y="402521"/>
                </a:lnTo>
                <a:lnTo>
                  <a:pt x="1335697" y="364223"/>
                </a:lnTo>
                <a:lnTo>
                  <a:pt x="1341589" y="324458"/>
                </a:lnTo>
                <a:lnTo>
                  <a:pt x="1341920" y="304740"/>
                </a:lnTo>
                <a:lnTo>
                  <a:pt x="1340510" y="285381"/>
                </a:lnTo>
                <a:lnTo>
                  <a:pt x="1332534" y="247609"/>
                </a:lnTo>
                <a:lnTo>
                  <a:pt x="1298041" y="179324"/>
                </a:lnTo>
                <a:lnTo>
                  <a:pt x="1272197" y="148615"/>
                </a:lnTo>
                <a:lnTo>
                  <a:pt x="1241234" y="120484"/>
                </a:lnTo>
                <a:lnTo>
                  <a:pt x="1205522" y="95021"/>
                </a:lnTo>
                <a:lnTo>
                  <a:pt x="1165402" y="72313"/>
                </a:lnTo>
                <a:lnTo>
                  <a:pt x="1121194" y="52451"/>
                </a:lnTo>
                <a:lnTo>
                  <a:pt x="1073175" y="35560"/>
                </a:lnTo>
                <a:lnTo>
                  <a:pt x="1058958" y="31750"/>
                </a:lnTo>
                <a:close/>
              </a:path>
              <a:path w="1342390" h="753745">
                <a:moveTo>
                  <a:pt x="154799" y="474214"/>
                </a:moveTo>
                <a:lnTo>
                  <a:pt x="96596" y="474214"/>
                </a:lnTo>
                <a:lnTo>
                  <a:pt x="158254" y="479098"/>
                </a:lnTo>
                <a:lnTo>
                  <a:pt x="154799" y="474214"/>
                </a:lnTo>
                <a:close/>
              </a:path>
              <a:path w="1342390" h="753745">
                <a:moveTo>
                  <a:pt x="786409" y="0"/>
                </a:moveTo>
                <a:lnTo>
                  <a:pt x="722223" y="3619"/>
                </a:lnTo>
                <a:lnTo>
                  <a:pt x="724001" y="35318"/>
                </a:lnTo>
                <a:lnTo>
                  <a:pt x="787272" y="31750"/>
                </a:lnTo>
                <a:lnTo>
                  <a:pt x="1058958" y="31750"/>
                </a:lnTo>
                <a:lnTo>
                  <a:pt x="1021664" y="21755"/>
                </a:lnTo>
                <a:lnTo>
                  <a:pt x="966939" y="11150"/>
                </a:lnTo>
                <a:lnTo>
                  <a:pt x="909281" y="3898"/>
                </a:lnTo>
                <a:lnTo>
                  <a:pt x="849007" y="139"/>
                </a:lnTo>
                <a:lnTo>
                  <a:pt x="7864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09527" y="4951148"/>
            <a:ext cx="2797175" cy="119126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Containers</a:t>
            </a:r>
            <a:endParaRPr sz="2000">
              <a:latin typeface="Arial"/>
              <a:cs typeface="Arial"/>
            </a:endParaRPr>
          </a:p>
          <a:p>
            <a:pPr marL="2047239" marR="5080" indent="133350" algn="just">
              <a:lnSpc>
                <a:spcPct val="90300"/>
              </a:lnSpc>
              <a:spcBef>
                <a:spcPts val="550"/>
              </a:spcBef>
            </a:pPr>
            <a:r>
              <a:rPr sz="1800" spc="-5" dirty="0">
                <a:latin typeface="Arial"/>
                <a:cs typeface="Arial"/>
              </a:rPr>
              <a:t>Stop  Start  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ta</a:t>
            </a:r>
            <a:r>
              <a:rPr sz="1800" dirty="0">
                <a:latin typeface="Arial"/>
                <a:cs typeface="Arial"/>
              </a:rPr>
              <a:t>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86398" y="3644138"/>
            <a:ext cx="532765" cy="1599565"/>
          </a:xfrm>
          <a:custGeom>
            <a:avLst/>
            <a:gdLst/>
            <a:ahLst/>
            <a:cxnLst/>
            <a:rect l="l" t="t" r="r" b="b"/>
            <a:pathLst>
              <a:path w="532765" h="1599564">
                <a:moveTo>
                  <a:pt x="89306" y="1446936"/>
                </a:moveTo>
                <a:lnTo>
                  <a:pt x="19977" y="1549730"/>
                </a:lnTo>
                <a:lnTo>
                  <a:pt x="133578" y="1599387"/>
                </a:lnTo>
                <a:lnTo>
                  <a:pt x="115811" y="1538211"/>
                </a:lnTo>
                <a:lnTo>
                  <a:pt x="121564" y="1536458"/>
                </a:lnTo>
                <a:lnTo>
                  <a:pt x="168808" y="1513649"/>
                </a:lnTo>
                <a:lnTo>
                  <a:pt x="178426" y="1507718"/>
                </a:lnTo>
                <a:lnTo>
                  <a:pt x="106959" y="1507718"/>
                </a:lnTo>
                <a:lnTo>
                  <a:pt x="89306" y="1446936"/>
                </a:lnTo>
                <a:close/>
              </a:path>
              <a:path w="532765" h="1599564">
                <a:moveTo>
                  <a:pt x="5194" y="0"/>
                </a:moveTo>
                <a:lnTo>
                  <a:pt x="0" y="31318"/>
                </a:lnTo>
                <a:lnTo>
                  <a:pt x="28524" y="36042"/>
                </a:lnTo>
                <a:lnTo>
                  <a:pt x="56006" y="42532"/>
                </a:lnTo>
                <a:lnTo>
                  <a:pt x="109410" y="60858"/>
                </a:lnTo>
                <a:lnTo>
                  <a:pt x="160527" y="86029"/>
                </a:lnTo>
                <a:lnTo>
                  <a:pt x="208965" y="117551"/>
                </a:lnTo>
                <a:lnTo>
                  <a:pt x="254977" y="155435"/>
                </a:lnTo>
                <a:lnTo>
                  <a:pt x="297764" y="198881"/>
                </a:lnTo>
                <a:lnTo>
                  <a:pt x="337235" y="247650"/>
                </a:lnTo>
                <a:lnTo>
                  <a:pt x="373113" y="301332"/>
                </a:lnTo>
                <a:lnTo>
                  <a:pt x="405117" y="359498"/>
                </a:lnTo>
                <a:lnTo>
                  <a:pt x="432968" y="421754"/>
                </a:lnTo>
                <a:lnTo>
                  <a:pt x="456387" y="487641"/>
                </a:lnTo>
                <a:lnTo>
                  <a:pt x="475132" y="556768"/>
                </a:lnTo>
                <a:lnTo>
                  <a:pt x="488924" y="628675"/>
                </a:lnTo>
                <a:lnTo>
                  <a:pt x="497509" y="702970"/>
                </a:lnTo>
                <a:lnTo>
                  <a:pt x="500608" y="779195"/>
                </a:lnTo>
                <a:lnTo>
                  <a:pt x="497992" y="856995"/>
                </a:lnTo>
                <a:lnTo>
                  <a:pt x="491261" y="922350"/>
                </a:lnTo>
                <a:lnTo>
                  <a:pt x="480542" y="985824"/>
                </a:lnTo>
                <a:lnTo>
                  <a:pt x="466051" y="1047102"/>
                </a:lnTo>
                <a:lnTo>
                  <a:pt x="447954" y="1105966"/>
                </a:lnTo>
                <a:lnTo>
                  <a:pt x="426427" y="1162151"/>
                </a:lnTo>
                <a:lnTo>
                  <a:pt x="401675" y="1215402"/>
                </a:lnTo>
                <a:lnTo>
                  <a:pt x="373862" y="1265478"/>
                </a:lnTo>
                <a:lnTo>
                  <a:pt x="343192" y="1312138"/>
                </a:lnTo>
                <a:lnTo>
                  <a:pt x="309854" y="1355140"/>
                </a:lnTo>
                <a:lnTo>
                  <a:pt x="274015" y="1394231"/>
                </a:lnTo>
                <a:lnTo>
                  <a:pt x="235902" y="1429181"/>
                </a:lnTo>
                <a:lnTo>
                  <a:pt x="195668" y="1459776"/>
                </a:lnTo>
                <a:lnTo>
                  <a:pt x="153530" y="1485773"/>
                </a:lnTo>
                <a:lnTo>
                  <a:pt x="109969" y="1506804"/>
                </a:lnTo>
                <a:lnTo>
                  <a:pt x="106959" y="1507718"/>
                </a:lnTo>
                <a:lnTo>
                  <a:pt x="178426" y="1507718"/>
                </a:lnTo>
                <a:lnTo>
                  <a:pt x="213664" y="1485988"/>
                </a:lnTo>
                <a:lnTo>
                  <a:pt x="256286" y="1453578"/>
                </a:lnTo>
                <a:lnTo>
                  <a:pt x="296494" y="1416697"/>
                </a:lnTo>
                <a:lnTo>
                  <a:pt x="334137" y="1375625"/>
                </a:lnTo>
                <a:lnTo>
                  <a:pt x="369036" y="1330617"/>
                </a:lnTo>
                <a:lnTo>
                  <a:pt x="401053" y="1281925"/>
                </a:lnTo>
                <a:lnTo>
                  <a:pt x="429983" y="1229817"/>
                </a:lnTo>
                <a:lnTo>
                  <a:pt x="455688" y="1174534"/>
                </a:lnTo>
                <a:lnTo>
                  <a:pt x="477977" y="1116317"/>
                </a:lnTo>
                <a:lnTo>
                  <a:pt x="496709" y="1055433"/>
                </a:lnTo>
                <a:lnTo>
                  <a:pt x="511683" y="992124"/>
                </a:lnTo>
                <a:lnTo>
                  <a:pt x="522732" y="926630"/>
                </a:lnTo>
                <a:lnTo>
                  <a:pt x="529691" y="859167"/>
                </a:lnTo>
                <a:lnTo>
                  <a:pt x="532384" y="779081"/>
                </a:lnTo>
                <a:lnTo>
                  <a:pt x="529183" y="700493"/>
                </a:lnTo>
                <a:lnTo>
                  <a:pt x="520331" y="623862"/>
                </a:lnTo>
                <a:lnTo>
                  <a:pt x="506094" y="549605"/>
                </a:lnTo>
                <a:lnTo>
                  <a:pt x="486714" y="478155"/>
                </a:lnTo>
                <a:lnTo>
                  <a:pt x="462457" y="409930"/>
                </a:lnTo>
                <a:lnTo>
                  <a:pt x="433565" y="345338"/>
                </a:lnTo>
                <a:lnTo>
                  <a:pt x="400278" y="284822"/>
                </a:lnTo>
                <a:lnTo>
                  <a:pt x="362838" y="228803"/>
                </a:lnTo>
                <a:lnTo>
                  <a:pt x="321475" y="177711"/>
                </a:lnTo>
                <a:lnTo>
                  <a:pt x="276428" y="131978"/>
                </a:lnTo>
                <a:lnTo>
                  <a:pt x="228117" y="92201"/>
                </a:lnTo>
                <a:lnTo>
                  <a:pt x="176263" y="58432"/>
                </a:lnTo>
                <a:lnTo>
                  <a:pt x="121627" y="31534"/>
                </a:lnTo>
                <a:lnTo>
                  <a:pt x="64325" y="11874"/>
                </a:lnTo>
                <a:lnTo>
                  <a:pt x="34759" y="4902"/>
                </a:lnTo>
                <a:lnTo>
                  <a:pt x="51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74065" y="4276547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61205" y="3647198"/>
            <a:ext cx="520065" cy="1511300"/>
          </a:xfrm>
          <a:custGeom>
            <a:avLst/>
            <a:gdLst/>
            <a:ahLst/>
            <a:cxnLst/>
            <a:rect l="l" t="t" r="r" b="b"/>
            <a:pathLst>
              <a:path w="520064" h="1511300">
                <a:moveTo>
                  <a:pt x="404202" y="0"/>
                </a:moveTo>
                <a:lnTo>
                  <a:pt x="424484" y="61353"/>
                </a:lnTo>
                <a:lnTo>
                  <a:pt x="391109" y="75183"/>
                </a:lnTo>
                <a:lnTo>
                  <a:pt x="351764" y="96850"/>
                </a:lnTo>
                <a:lnTo>
                  <a:pt x="314147" y="121386"/>
                </a:lnTo>
                <a:lnTo>
                  <a:pt x="278117" y="148805"/>
                </a:lnTo>
                <a:lnTo>
                  <a:pt x="243789" y="178993"/>
                </a:lnTo>
                <a:lnTo>
                  <a:pt x="211277" y="211797"/>
                </a:lnTo>
                <a:lnTo>
                  <a:pt x="180657" y="247129"/>
                </a:lnTo>
                <a:lnTo>
                  <a:pt x="152057" y="284848"/>
                </a:lnTo>
                <a:lnTo>
                  <a:pt x="125577" y="324840"/>
                </a:lnTo>
                <a:lnTo>
                  <a:pt x="101320" y="366991"/>
                </a:lnTo>
                <a:lnTo>
                  <a:pt x="79387" y="411187"/>
                </a:lnTo>
                <a:lnTo>
                  <a:pt x="59880" y="457301"/>
                </a:lnTo>
                <a:lnTo>
                  <a:pt x="42913" y="505205"/>
                </a:lnTo>
                <a:lnTo>
                  <a:pt x="28613" y="554748"/>
                </a:lnTo>
                <a:lnTo>
                  <a:pt x="19748" y="592556"/>
                </a:lnTo>
                <a:lnTo>
                  <a:pt x="12560" y="630402"/>
                </a:lnTo>
                <a:lnTo>
                  <a:pt x="7023" y="668261"/>
                </a:lnTo>
                <a:lnTo>
                  <a:pt x="3086" y="706259"/>
                </a:lnTo>
                <a:lnTo>
                  <a:pt x="0" y="781405"/>
                </a:lnTo>
                <a:lnTo>
                  <a:pt x="3060" y="855878"/>
                </a:lnTo>
                <a:lnTo>
                  <a:pt x="12064" y="929030"/>
                </a:lnTo>
                <a:lnTo>
                  <a:pt x="26822" y="1000378"/>
                </a:lnTo>
                <a:lnTo>
                  <a:pt x="47116" y="1069479"/>
                </a:lnTo>
                <a:lnTo>
                  <a:pt x="72745" y="1135837"/>
                </a:lnTo>
                <a:lnTo>
                  <a:pt x="103517" y="1199006"/>
                </a:lnTo>
                <a:lnTo>
                  <a:pt x="139242" y="1258493"/>
                </a:lnTo>
                <a:lnTo>
                  <a:pt x="179717" y="1313814"/>
                </a:lnTo>
                <a:lnTo>
                  <a:pt x="224751" y="1364500"/>
                </a:lnTo>
                <a:lnTo>
                  <a:pt x="274154" y="1410068"/>
                </a:lnTo>
                <a:lnTo>
                  <a:pt x="327545" y="1449857"/>
                </a:lnTo>
                <a:lnTo>
                  <a:pt x="385254" y="1483766"/>
                </a:lnTo>
                <a:lnTo>
                  <a:pt x="446100" y="1510741"/>
                </a:lnTo>
                <a:lnTo>
                  <a:pt x="458114" y="1481353"/>
                </a:lnTo>
                <a:lnTo>
                  <a:pt x="428307" y="1469174"/>
                </a:lnTo>
                <a:lnTo>
                  <a:pt x="399770" y="1455521"/>
                </a:lnTo>
                <a:lnTo>
                  <a:pt x="345478" y="1423631"/>
                </a:lnTo>
                <a:lnTo>
                  <a:pt x="294462" y="1385595"/>
                </a:lnTo>
                <a:lnTo>
                  <a:pt x="247434" y="1342237"/>
                </a:lnTo>
                <a:lnTo>
                  <a:pt x="204444" y="1293850"/>
                </a:lnTo>
                <a:lnTo>
                  <a:pt x="165709" y="1240904"/>
                </a:lnTo>
                <a:lnTo>
                  <a:pt x="131457" y="1183855"/>
                </a:lnTo>
                <a:lnTo>
                  <a:pt x="101879" y="1123149"/>
                </a:lnTo>
                <a:lnTo>
                  <a:pt x="77203" y="1059268"/>
                </a:lnTo>
                <a:lnTo>
                  <a:pt x="57657" y="992682"/>
                </a:lnTo>
                <a:lnTo>
                  <a:pt x="43421" y="923861"/>
                </a:lnTo>
                <a:lnTo>
                  <a:pt x="34734" y="853274"/>
                </a:lnTo>
                <a:lnTo>
                  <a:pt x="31775" y="781405"/>
                </a:lnTo>
                <a:lnTo>
                  <a:pt x="34772" y="708545"/>
                </a:lnTo>
                <a:lnTo>
                  <a:pt x="43878" y="635660"/>
                </a:lnTo>
                <a:lnTo>
                  <a:pt x="59334" y="562787"/>
                </a:lnTo>
                <a:lnTo>
                  <a:pt x="73151" y="514921"/>
                </a:lnTo>
                <a:lnTo>
                  <a:pt x="89496" y="468795"/>
                </a:lnTo>
                <a:lnTo>
                  <a:pt x="108254" y="424446"/>
                </a:lnTo>
                <a:lnTo>
                  <a:pt x="129324" y="381990"/>
                </a:lnTo>
                <a:lnTo>
                  <a:pt x="152603" y="341541"/>
                </a:lnTo>
                <a:lnTo>
                  <a:pt x="177977" y="303225"/>
                </a:lnTo>
                <a:lnTo>
                  <a:pt x="205333" y="267144"/>
                </a:lnTo>
                <a:lnTo>
                  <a:pt x="234568" y="233400"/>
                </a:lnTo>
                <a:lnTo>
                  <a:pt x="265582" y="202107"/>
                </a:lnTo>
                <a:lnTo>
                  <a:pt x="298246" y="173393"/>
                </a:lnTo>
                <a:lnTo>
                  <a:pt x="332460" y="147345"/>
                </a:lnTo>
                <a:lnTo>
                  <a:pt x="368122" y="124091"/>
                </a:lnTo>
                <a:lnTo>
                  <a:pt x="404875" y="103835"/>
                </a:lnTo>
                <a:lnTo>
                  <a:pt x="434466" y="91579"/>
                </a:lnTo>
                <a:lnTo>
                  <a:pt x="490840" y="91579"/>
                </a:lnTo>
                <a:lnTo>
                  <a:pt x="519544" y="45465"/>
                </a:lnTo>
                <a:lnTo>
                  <a:pt x="404202" y="0"/>
                </a:lnTo>
                <a:close/>
              </a:path>
              <a:path w="520064" h="1511300">
                <a:moveTo>
                  <a:pt x="490840" y="91579"/>
                </a:moveTo>
                <a:lnTo>
                  <a:pt x="434466" y="91579"/>
                </a:lnTo>
                <a:lnTo>
                  <a:pt x="454025" y="150723"/>
                </a:lnTo>
                <a:lnTo>
                  <a:pt x="490840" y="91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70579" y="4342447"/>
            <a:ext cx="81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mmit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10829" y="2997203"/>
            <a:ext cx="1557870" cy="808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60562" y="3026473"/>
            <a:ext cx="1458595" cy="704215"/>
          </a:xfrm>
          <a:prstGeom prst="rect">
            <a:avLst/>
          </a:prstGeom>
          <a:solidFill>
            <a:srgbClr val="939397"/>
          </a:solidFill>
          <a:ln w="9525">
            <a:solidFill>
              <a:srgbClr val="000000"/>
            </a:solidFill>
          </a:ln>
        </p:spPr>
        <p:txBody>
          <a:bodyPr vert="horz" wrap="square" lIns="0" tIns="21018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65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Dockerfile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29659" y="3277285"/>
            <a:ext cx="1099820" cy="158750"/>
          </a:xfrm>
          <a:custGeom>
            <a:avLst/>
            <a:gdLst/>
            <a:ahLst/>
            <a:cxnLst/>
            <a:rect l="l" t="t" r="r" b="b"/>
            <a:pathLst>
              <a:path w="1099820" h="158750">
                <a:moveTo>
                  <a:pt x="1004214" y="0"/>
                </a:moveTo>
                <a:lnTo>
                  <a:pt x="1004214" y="63500"/>
                </a:lnTo>
                <a:lnTo>
                  <a:pt x="0" y="63500"/>
                </a:lnTo>
                <a:lnTo>
                  <a:pt x="0" y="95250"/>
                </a:lnTo>
                <a:lnTo>
                  <a:pt x="1004214" y="95250"/>
                </a:lnTo>
                <a:lnTo>
                  <a:pt x="1004214" y="158750"/>
                </a:lnTo>
                <a:lnTo>
                  <a:pt x="1099464" y="79375"/>
                </a:lnTo>
                <a:lnTo>
                  <a:pt x="10042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01072" y="3387521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Bu</a:t>
            </a:r>
            <a:r>
              <a:rPr sz="1800" dirty="0">
                <a:latin typeface="Arial"/>
                <a:cs typeface="Arial"/>
              </a:rPr>
              <a:t>ild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55502" y="2451963"/>
            <a:ext cx="807720" cy="686435"/>
          </a:xfrm>
          <a:custGeom>
            <a:avLst/>
            <a:gdLst/>
            <a:ahLst/>
            <a:cxnLst/>
            <a:rect l="l" t="t" r="r" b="b"/>
            <a:pathLst>
              <a:path w="807720" h="686435">
                <a:moveTo>
                  <a:pt x="383120" y="0"/>
                </a:moveTo>
                <a:lnTo>
                  <a:pt x="308660" y="6515"/>
                </a:lnTo>
                <a:lnTo>
                  <a:pt x="238442" y="25806"/>
                </a:lnTo>
                <a:lnTo>
                  <a:pt x="174129" y="56680"/>
                </a:lnTo>
                <a:lnTo>
                  <a:pt x="117360" y="97967"/>
                </a:lnTo>
                <a:lnTo>
                  <a:pt x="69824" y="148513"/>
                </a:lnTo>
                <a:lnTo>
                  <a:pt x="33223" y="207149"/>
                </a:lnTo>
                <a:lnTo>
                  <a:pt x="9347" y="272643"/>
                </a:lnTo>
                <a:lnTo>
                  <a:pt x="0" y="342849"/>
                </a:lnTo>
                <a:lnTo>
                  <a:pt x="1181" y="377545"/>
                </a:lnTo>
                <a:lnTo>
                  <a:pt x="14566" y="444207"/>
                </a:lnTo>
                <a:lnTo>
                  <a:pt x="41516" y="505879"/>
                </a:lnTo>
                <a:lnTo>
                  <a:pt x="80645" y="560997"/>
                </a:lnTo>
                <a:lnTo>
                  <a:pt x="130568" y="608076"/>
                </a:lnTo>
                <a:lnTo>
                  <a:pt x="189915" y="645642"/>
                </a:lnTo>
                <a:lnTo>
                  <a:pt x="257340" y="672236"/>
                </a:lnTo>
                <a:lnTo>
                  <a:pt x="330784" y="686269"/>
                </a:lnTo>
                <a:lnTo>
                  <a:pt x="335279" y="654837"/>
                </a:lnTo>
                <a:lnTo>
                  <a:pt x="299643" y="649732"/>
                </a:lnTo>
                <a:lnTo>
                  <a:pt x="266204" y="641705"/>
                </a:lnTo>
                <a:lnTo>
                  <a:pt x="204304" y="617308"/>
                </a:lnTo>
                <a:lnTo>
                  <a:pt x="150050" y="582968"/>
                </a:lnTo>
                <a:lnTo>
                  <a:pt x="104622" y="540118"/>
                </a:lnTo>
                <a:lnTo>
                  <a:pt x="69176" y="490194"/>
                </a:lnTo>
                <a:lnTo>
                  <a:pt x="44881" y="434619"/>
                </a:lnTo>
                <a:lnTo>
                  <a:pt x="32854" y="374713"/>
                </a:lnTo>
                <a:lnTo>
                  <a:pt x="31854" y="342849"/>
                </a:lnTo>
                <a:lnTo>
                  <a:pt x="34251" y="311746"/>
                </a:lnTo>
                <a:lnTo>
                  <a:pt x="49453" y="250012"/>
                </a:lnTo>
                <a:lnTo>
                  <a:pt x="77012" y="193725"/>
                </a:lnTo>
                <a:lnTo>
                  <a:pt x="115481" y="143929"/>
                </a:lnTo>
                <a:lnTo>
                  <a:pt x="163398" y="101790"/>
                </a:lnTo>
                <a:lnTo>
                  <a:pt x="219201" y="68516"/>
                </a:lnTo>
                <a:lnTo>
                  <a:pt x="281343" y="45275"/>
                </a:lnTo>
                <a:lnTo>
                  <a:pt x="348246" y="33235"/>
                </a:lnTo>
                <a:lnTo>
                  <a:pt x="382993" y="31775"/>
                </a:lnTo>
                <a:lnTo>
                  <a:pt x="538875" y="31775"/>
                </a:lnTo>
                <a:lnTo>
                  <a:pt x="530212" y="27876"/>
                </a:lnTo>
                <a:lnTo>
                  <a:pt x="495566" y="16052"/>
                </a:lnTo>
                <a:lnTo>
                  <a:pt x="459244" y="7327"/>
                </a:lnTo>
                <a:lnTo>
                  <a:pt x="421411" y="1917"/>
                </a:lnTo>
                <a:lnTo>
                  <a:pt x="383120" y="0"/>
                </a:lnTo>
                <a:close/>
              </a:path>
              <a:path w="807720" h="686435">
                <a:moveTo>
                  <a:pt x="657009" y="365645"/>
                </a:moveTo>
                <a:lnTo>
                  <a:pt x="701687" y="481304"/>
                </a:lnTo>
                <a:lnTo>
                  <a:pt x="807389" y="416496"/>
                </a:lnTo>
                <a:lnTo>
                  <a:pt x="746277" y="395833"/>
                </a:lnTo>
                <a:lnTo>
                  <a:pt x="748987" y="385635"/>
                </a:lnTo>
                <a:lnTo>
                  <a:pt x="716127" y="385635"/>
                </a:lnTo>
                <a:lnTo>
                  <a:pt x="657009" y="365645"/>
                </a:lnTo>
                <a:close/>
              </a:path>
              <a:path w="807720" h="686435">
                <a:moveTo>
                  <a:pt x="538875" y="31775"/>
                </a:moveTo>
                <a:lnTo>
                  <a:pt x="382993" y="31775"/>
                </a:lnTo>
                <a:lnTo>
                  <a:pt x="418350" y="33553"/>
                </a:lnTo>
                <a:lnTo>
                  <a:pt x="453275" y="38557"/>
                </a:lnTo>
                <a:lnTo>
                  <a:pt x="518540" y="57442"/>
                </a:lnTo>
                <a:lnTo>
                  <a:pt x="576757" y="86995"/>
                </a:lnTo>
                <a:lnTo>
                  <a:pt x="626757" y="125768"/>
                </a:lnTo>
                <a:lnTo>
                  <a:pt x="667334" y="172326"/>
                </a:lnTo>
                <a:lnTo>
                  <a:pt x="697344" y="225247"/>
                </a:lnTo>
                <a:lnTo>
                  <a:pt x="715657" y="283159"/>
                </a:lnTo>
                <a:lnTo>
                  <a:pt x="721054" y="342849"/>
                </a:lnTo>
                <a:lnTo>
                  <a:pt x="721065" y="345427"/>
                </a:lnTo>
                <a:lnTo>
                  <a:pt x="718705" y="375958"/>
                </a:lnTo>
                <a:lnTo>
                  <a:pt x="716127" y="385635"/>
                </a:lnTo>
                <a:lnTo>
                  <a:pt x="748987" y="385635"/>
                </a:lnTo>
                <a:lnTo>
                  <a:pt x="750138" y="381304"/>
                </a:lnTo>
                <a:lnTo>
                  <a:pt x="752906" y="345427"/>
                </a:lnTo>
                <a:lnTo>
                  <a:pt x="751738" y="310743"/>
                </a:lnTo>
                <a:lnTo>
                  <a:pt x="738352" y="244081"/>
                </a:lnTo>
                <a:lnTo>
                  <a:pt x="711390" y="182410"/>
                </a:lnTo>
                <a:lnTo>
                  <a:pt x="672261" y="127279"/>
                </a:lnTo>
                <a:lnTo>
                  <a:pt x="622350" y="80213"/>
                </a:lnTo>
                <a:lnTo>
                  <a:pt x="563003" y="42633"/>
                </a:lnTo>
                <a:lnTo>
                  <a:pt x="538875" y="31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664862" y="2479700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tag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96300" y="3577161"/>
            <a:ext cx="1562100" cy="808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548649" y="3606050"/>
            <a:ext cx="1458595" cy="704215"/>
          </a:xfrm>
          <a:prstGeom prst="rect">
            <a:avLst/>
          </a:prstGeom>
          <a:solidFill>
            <a:srgbClr val="939397"/>
          </a:solidFill>
          <a:ln w="9525">
            <a:solidFill>
              <a:srgbClr val="000000"/>
            </a:solidFill>
          </a:ln>
        </p:spPr>
        <p:txBody>
          <a:bodyPr vert="horz" wrap="square" lIns="0" tIns="21018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65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tar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archive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47993" y="3298342"/>
            <a:ext cx="2123440" cy="619125"/>
          </a:xfrm>
          <a:custGeom>
            <a:avLst/>
            <a:gdLst/>
            <a:ahLst/>
            <a:cxnLst/>
            <a:rect l="l" t="t" r="r" b="b"/>
            <a:pathLst>
              <a:path w="2123440" h="619125">
                <a:moveTo>
                  <a:pt x="7988" y="0"/>
                </a:moveTo>
                <a:lnTo>
                  <a:pt x="0" y="30734"/>
                </a:lnTo>
                <a:lnTo>
                  <a:pt x="2026729" y="557631"/>
                </a:lnTo>
                <a:lnTo>
                  <a:pt x="2010752" y="619086"/>
                </a:lnTo>
                <a:lnTo>
                  <a:pt x="2122906" y="566229"/>
                </a:lnTo>
                <a:lnTo>
                  <a:pt x="2094726" y="526897"/>
                </a:lnTo>
                <a:lnTo>
                  <a:pt x="2034717" y="526897"/>
                </a:lnTo>
                <a:lnTo>
                  <a:pt x="7988" y="0"/>
                </a:lnTo>
                <a:close/>
              </a:path>
              <a:path w="2123440" h="619125">
                <a:moveTo>
                  <a:pt x="2050694" y="465442"/>
                </a:moveTo>
                <a:lnTo>
                  <a:pt x="2034717" y="526897"/>
                </a:lnTo>
                <a:lnTo>
                  <a:pt x="2094726" y="526897"/>
                </a:lnTo>
                <a:lnTo>
                  <a:pt x="2050694" y="465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28371" y="3460521"/>
            <a:ext cx="2138045" cy="634365"/>
          </a:xfrm>
          <a:custGeom>
            <a:avLst/>
            <a:gdLst/>
            <a:ahLst/>
            <a:cxnLst/>
            <a:rect l="l" t="t" r="r" b="b"/>
            <a:pathLst>
              <a:path w="2138045" h="634364">
                <a:moveTo>
                  <a:pt x="211802" y="92062"/>
                </a:moveTo>
                <a:lnTo>
                  <a:pt x="87998" y="92062"/>
                </a:lnTo>
                <a:lnTo>
                  <a:pt x="2129739" y="633907"/>
                </a:lnTo>
                <a:lnTo>
                  <a:pt x="2137879" y="603224"/>
                </a:lnTo>
                <a:lnTo>
                  <a:pt x="211802" y="92062"/>
                </a:lnTo>
                <a:close/>
              </a:path>
              <a:path w="2138045" h="634364">
                <a:moveTo>
                  <a:pt x="112433" y="0"/>
                </a:moveTo>
                <a:lnTo>
                  <a:pt x="0" y="52285"/>
                </a:lnTo>
                <a:lnTo>
                  <a:pt x="71704" y="153428"/>
                </a:lnTo>
                <a:lnTo>
                  <a:pt x="87998" y="92062"/>
                </a:lnTo>
                <a:lnTo>
                  <a:pt x="211802" y="92062"/>
                </a:lnTo>
                <a:lnTo>
                  <a:pt x="96138" y="61366"/>
                </a:lnTo>
                <a:lnTo>
                  <a:pt x="1124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297775" y="3294634"/>
            <a:ext cx="546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Sa</a:t>
            </a:r>
            <a:r>
              <a:rPr sz="1800" dirty="0">
                <a:latin typeface="Arial"/>
                <a:cs typeface="Arial"/>
              </a:rPr>
              <a:t>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4451" y="3800716"/>
            <a:ext cx="534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Load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208429" y="656158"/>
            <a:ext cx="1731429" cy="14943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69300" y="626537"/>
            <a:ext cx="1413929" cy="6265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58746" y="682663"/>
            <a:ext cx="1631314" cy="1392555"/>
          </a:xfrm>
          <a:custGeom>
            <a:avLst/>
            <a:gdLst/>
            <a:ahLst/>
            <a:cxnLst/>
            <a:rect l="l" t="t" r="r" b="b"/>
            <a:pathLst>
              <a:path w="1631315" h="1392555">
                <a:moveTo>
                  <a:pt x="0" y="1392351"/>
                </a:moveTo>
                <a:lnTo>
                  <a:pt x="1631035" y="1392351"/>
                </a:lnTo>
                <a:lnTo>
                  <a:pt x="1631035" y="0"/>
                </a:lnTo>
                <a:lnTo>
                  <a:pt x="0" y="0"/>
                </a:lnTo>
                <a:lnTo>
                  <a:pt x="0" y="13923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58746" y="682663"/>
            <a:ext cx="1631314" cy="1392555"/>
          </a:xfrm>
          <a:custGeom>
            <a:avLst/>
            <a:gdLst/>
            <a:ahLst/>
            <a:cxnLst/>
            <a:rect l="l" t="t" r="r" b="b"/>
            <a:pathLst>
              <a:path w="1631315" h="1392555">
                <a:moveTo>
                  <a:pt x="0" y="0"/>
                </a:moveTo>
                <a:lnTo>
                  <a:pt x="1631030" y="0"/>
                </a:lnTo>
                <a:lnTo>
                  <a:pt x="1631030" y="1392350"/>
                </a:lnTo>
                <a:lnTo>
                  <a:pt x="0" y="13923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45111" y="1466888"/>
            <a:ext cx="2571750" cy="1433830"/>
          </a:xfrm>
          <a:custGeom>
            <a:avLst/>
            <a:gdLst/>
            <a:ahLst/>
            <a:cxnLst/>
            <a:rect l="l" t="t" r="r" b="b"/>
            <a:pathLst>
              <a:path w="2571750" h="1433830">
                <a:moveTo>
                  <a:pt x="2466174" y="63284"/>
                </a:moveTo>
                <a:lnTo>
                  <a:pt x="2408313" y="64947"/>
                </a:lnTo>
                <a:lnTo>
                  <a:pt x="2347912" y="69062"/>
                </a:lnTo>
                <a:lnTo>
                  <a:pt x="2284983" y="75577"/>
                </a:lnTo>
                <a:lnTo>
                  <a:pt x="2219693" y="84455"/>
                </a:lnTo>
                <a:lnTo>
                  <a:pt x="2152180" y="95656"/>
                </a:lnTo>
                <a:lnTo>
                  <a:pt x="2082609" y="109143"/>
                </a:lnTo>
                <a:lnTo>
                  <a:pt x="2011146" y="124891"/>
                </a:lnTo>
                <a:lnTo>
                  <a:pt x="1937931" y="142862"/>
                </a:lnTo>
                <a:lnTo>
                  <a:pt x="1863128" y="163017"/>
                </a:lnTo>
                <a:lnTo>
                  <a:pt x="1786902" y="185318"/>
                </a:lnTo>
                <a:lnTo>
                  <a:pt x="1709420" y="209753"/>
                </a:lnTo>
                <a:lnTo>
                  <a:pt x="1630819" y="236258"/>
                </a:lnTo>
                <a:lnTo>
                  <a:pt x="1551266" y="264820"/>
                </a:lnTo>
                <a:lnTo>
                  <a:pt x="1470888" y="295427"/>
                </a:lnTo>
                <a:lnTo>
                  <a:pt x="1324152" y="355714"/>
                </a:lnTo>
                <a:lnTo>
                  <a:pt x="1181277" y="420001"/>
                </a:lnTo>
                <a:lnTo>
                  <a:pt x="1043063" y="487692"/>
                </a:lnTo>
                <a:lnTo>
                  <a:pt x="910221" y="558241"/>
                </a:lnTo>
                <a:lnTo>
                  <a:pt x="783539" y="631050"/>
                </a:lnTo>
                <a:lnTo>
                  <a:pt x="722617" y="668185"/>
                </a:lnTo>
                <a:lnTo>
                  <a:pt x="663562" y="705662"/>
                </a:lnTo>
                <a:lnTo>
                  <a:pt x="606399" y="743432"/>
                </a:lnTo>
                <a:lnTo>
                  <a:pt x="551205" y="781418"/>
                </a:lnTo>
                <a:lnTo>
                  <a:pt x="498081" y="819581"/>
                </a:lnTo>
                <a:lnTo>
                  <a:pt x="447128" y="857821"/>
                </a:lnTo>
                <a:lnTo>
                  <a:pt x="398411" y="896086"/>
                </a:lnTo>
                <a:lnTo>
                  <a:pt x="352043" y="934300"/>
                </a:lnTo>
                <a:lnTo>
                  <a:pt x="308101" y="972413"/>
                </a:lnTo>
                <a:lnTo>
                  <a:pt x="266687" y="1010348"/>
                </a:lnTo>
                <a:lnTo>
                  <a:pt x="227876" y="1048042"/>
                </a:lnTo>
                <a:lnTo>
                  <a:pt x="191757" y="1085430"/>
                </a:lnTo>
                <a:lnTo>
                  <a:pt x="158432" y="1122451"/>
                </a:lnTo>
                <a:lnTo>
                  <a:pt x="127990" y="1159052"/>
                </a:lnTo>
                <a:lnTo>
                  <a:pt x="100507" y="1195171"/>
                </a:lnTo>
                <a:lnTo>
                  <a:pt x="76098" y="1230757"/>
                </a:lnTo>
                <a:lnTo>
                  <a:pt x="54838" y="1265770"/>
                </a:lnTo>
                <a:lnTo>
                  <a:pt x="36855" y="1300175"/>
                </a:lnTo>
                <a:lnTo>
                  <a:pt x="11087" y="1366951"/>
                </a:lnTo>
                <a:lnTo>
                  <a:pt x="0" y="1429778"/>
                </a:lnTo>
                <a:lnTo>
                  <a:pt x="31521" y="1433487"/>
                </a:lnTo>
                <a:lnTo>
                  <a:pt x="34912" y="1404721"/>
                </a:lnTo>
                <a:lnTo>
                  <a:pt x="41668" y="1375625"/>
                </a:lnTo>
                <a:lnTo>
                  <a:pt x="65519" y="1313865"/>
                </a:lnTo>
                <a:lnTo>
                  <a:pt x="102781" y="1247990"/>
                </a:lnTo>
                <a:lnTo>
                  <a:pt x="126250" y="1213777"/>
                </a:lnTo>
                <a:lnTo>
                  <a:pt x="152844" y="1178814"/>
                </a:lnTo>
                <a:lnTo>
                  <a:pt x="182448" y="1143228"/>
                </a:lnTo>
                <a:lnTo>
                  <a:pt x="214985" y="1107084"/>
                </a:lnTo>
                <a:lnTo>
                  <a:pt x="250355" y="1070457"/>
                </a:lnTo>
                <a:lnTo>
                  <a:pt x="288467" y="1033449"/>
                </a:lnTo>
                <a:lnTo>
                  <a:pt x="329234" y="996124"/>
                </a:lnTo>
                <a:lnTo>
                  <a:pt x="372541" y="958545"/>
                </a:lnTo>
                <a:lnTo>
                  <a:pt x="418325" y="920826"/>
                </a:lnTo>
                <a:lnTo>
                  <a:pt x="466458" y="883005"/>
                </a:lnTo>
                <a:lnTo>
                  <a:pt x="516877" y="845172"/>
                </a:lnTo>
                <a:lnTo>
                  <a:pt x="569467" y="807402"/>
                </a:lnTo>
                <a:lnTo>
                  <a:pt x="624154" y="769747"/>
                </a:lnTo>
                <a:lnTo>
                  <a:pt x="680821" y="732320"/>
                </a:lnTo>
                <a:lnTo>
                  <a:pt x="739394" y="695147"/>
                </a:lnTo>
                <a:lnTo>
                  <a:pt x="799706" y="658368"/>
                </a:lnTo>
                <a:lnTo>
                  <a:pt x="925576" y="586028"/>
                </a:lnTo>
                <a:lnTo>
                  <a:pt x="1057490" y="515975"/>
                </a:lnTo>
                <a:lnTo>
                  <a:pt x="1194777" y="448741"/>
                </a:lnTo>
                <a:lnTo>
                  <a:pt x="1336700" y="384886"/>
                </a:lnTo>
                <a:lnTo>
                  <a:pt x="1482572" y="324954"/>
                </a:lnTo>
                <a:lnTo>
                  <a:pt x="1562290" y="294601"/>
                </a:lnTo>
                <a:lnTo>
                  <a:pt x="1641259" y="266242"/>
                </a:lnTo>
                <a:lnTo>
                  <a:pt x="1719262" y="239928"/>
                </a:lnTo>
                <a:lnTo>
                  <a:pt x="1796135" y="215696"/>
                </a:lnTo>
                <a:lnTo>
                  <a:pt x="1871726" y="193586"/>
                </a:lnTo>
                <a:lnTo>
                  <a:pt x="1945843" y="173609"/>
                </a:lnTo>
                <a:lnTo>
                  <a:pt x="2018347" y="155816"/>
                </a:lnTo>
                <a:lnTo>
                  <a:pt x="2089048" y="140233"/>
                </a:lnTo>
                <a:lnTo>
                  <a:pt x="2157806" y="126911"/>
                </a:lnTo>
                <a:lnTo>
                  <a:pt x="2224430" y="115849"/>
                </a:lnTo>
                <a:lnTo>
                  <a:pt x="2288755" y="107111"/>
                </a:lnTo>
                <a:lnTo>
                  <a:pt x="2350630" y="100698"/>
                </a:lnTo>
                <a:lnTo>
                  <a:pt x="2409850" y="96672"/>
                </a:lnTo>
                <a:lnTo>
                  <a:pt x="2466149" y="95046"/>
                </a:lnTo>
                <a:lnTo>
                  <a:pt x="2556034" y="95046"/>
                </a:lnTo>
                <a:lnTo>
                  <a:pt x="2571445" y="83248"/>
                </a:lnTo>
                <a:lnTo>
                  <a:pt x="2549771" y="63614"/>
                </a:lnTo>
                <a:lnTo>
                  <a:pt x="2476919" y="63614"/>
                </a:lnTo>
                <a:lnTo>
                  <a:pt x="2466174" y="63284"/>
                </a:lnTo>
                <a:close/>
              </a:path>
              <a:path w="2571750" h="1433830">
                <a:moveTo>
                  <a:pt x="2556034" y="95046"/>
                </a:moveTo>
                <a:lnTo>
                  <a:pt x="2466149" y="95046"/>
                </a:lnTo>
                <a:lnTo>
                  <a:pt x="2475610" y="95338"/>
                </a:lnTo>
                <a:lnTo>
                  <a:pt x="2472994" y="158623"/>
                </a:lnTo>
                <a:lnTo>
                  <a:pt x="2556034" y="95046"/>
                </a:lnTo>
                <a:close/>
              </a:path>
              <a:path w="2571750" h="1433830">
                <a:moveTo>
                  <a:pt x="2479548" y="0"/>
                </a:moveTo>
                <a:lnTo>
                  <a:pt x="2476919" y="63614"/>
                </a:lnTo>
                <a:lnTo>
                  <a:pt x="2549771" y="63614"/>
                </a:lnTo>
                <a:lnTo>
                  <a:pt x="2479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466670" y="1087967"/>
            <a:ext cx="1270000" cy="753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83600" y="1189567"/>
            <a:ext cx="1231900" cy="626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16581" y="1117434"/>
            <a:ext cx="1167765" cy="650240"/>
          </a:xfrm>
          <a:custGeom>
            <a:avLst/>
            <a:gdLst/>
            <a:ahLst/>
            <a:cxnLst/>
            <a:rect l="l" t="t" r="r" b="b"/>
            <a:pathLst>
              <a:path w="1167765" h="650239">
                <a:moveTo>
                  <a:pt x="1058900" y="0"/>
                </a:moveTo>
                <a:lnTo>
                  <a:pt x="108292" y="0"/>
                </a:lnTo>
                <a:lnTo>
                  <a:pt x="66136" y="8509"/>
                </a:lnTo>
                <a:lnTo>
                  <a:pt x="31715" y="31715"/>
                </a:lnTo>
                <a:lnTo>
                  <a:pt x="8508" y="66136"/>
                </a:lnTo>
                <a:lnTo>
                  <a:pt x="0" y="108292"/>
                </a:lnTo>
                <a:lnTo>
                  <a:pt x="0" y="541439"/>
                </a:lnTo>
                <a:lnTo>
                  <a:pt x="8508" y="583595"/>
                </a:lnTo>
                <a:lnTo>
                  <a:pt x="31715" y="618016"/>
                </a:lnTo>
                <a:lnTo>
                  <a:pt x="66136" y="641222"/>
                </a:lnTo>
                <a:lnTo>
                  <a:pt x="108292" y="649731"/>
                </a:lnTo>
                <a:lnTo>
                  <a:pt x="1058900" y="649731"/>
                </a:lnTo>
                <a:lnTo>
                  <a:pt x="1101051" y="641222"/>
                </a:lnTo>
                <a:lnTo>
                  <a:pt x="1135473" y="618016"/>
                </a:lnTo>
                <a:lnTo>
                  <a:pt x="1158682" y="583595"/>
                </a:lnTo>
                <a:lnTo>
                  <a:pt x="1167193" y="541439"/>
                </a:lnTo>
                <a:lnTo>
                  <a:pt x="1167193" y="108292"/>
                </a:lnTo>
                <a:lnTo>
                  <a:pt x="1158682" y="66136"/>
                </a:lnTo>
                <a:lnTo>
                  <a:pt x="1135473" y="31715"/>
                </a:lnTo>
                <a:lnTo>
                  <a:pt x="1101051" y="8509"/>
                </a:lnTo>
                <a:lnTo>
                  <a:pt x="105890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516581" y="1117434"/>
            <a:ext cx="1167765" cy="650240"/>
          </a:xfrm>
          <a:custGeom>
            <a:avLst/>
            <a:gdLst/>
            <a:ahLst/>
            <a:cxnLst/>
            <a:rect l="l" t="t" r="r" b="b"/>
            <a:pathLst>
              <a:path w="1167765" h="650239">
                <a:moveTo>
                  <a:pt x="0" y="108292"/>
                </a:moveTo>
                <a:lnTo>
                  <a:pt x="8510" y="66139"/>
                </a:lnTo>
                <a:lnTo>
                  <a:pt x="31718" y="31718"/>
                </a:lnTo>
                <a:lnTo>
                  <a:pt x="66139" y="8510"/>
                </a:lnTo>
                <a:lnTo>
                  <a:pt x="108292" y="0"/>
                </a:lnTo>
                <a:lnTo>
                  <a:pt x="1058900" y="0"/>
                </a:lnTo>
                <a:lnTo>
                  <a:pt x="1101053" y="8510"/>
                </a:lnTo>
                <a:lnTo>
                  <a:pt x="1135474" y="31718"/>
                </a:lnTo>
                <a:lnTo>
                  <a:pt x="1158681" y="66139"/>
                </a:lnTo>
                <a:lnTo>
                  <a:pt x="1167190" y="108292"/>
                </a:lnTo>
                <a:lnTo>
                  <a:pt x="1167190" y="541447"/>
                </a:lnTo>
                <a:lnTo>
                  <a:pt x="1158681" y="583599"/>
                </a:lnTo>
                <a:lnTo>
                  <a:pt x="1135474" y="618021"/>
                </a:lnTo>
                <a:lnTo>
                  <a:pt x="1101053" y="641229"/>
                </a:lnTo>
                <a:lnTo>
                  <a:pt x="1058900" y="649739"/>
                </a:lnTo>
                <a:lnTo>
                  <a:pt x="108292" y="649739"/>
                </a:lnTo>
                <a:lnTo>
                  <a:pt x="66139" y="641229"/>
                </a:lnTo>
                <a:lnTo>
                  <a:pt x="31718" y="618021"/>
                </a:lnTo>
                <a:lnTo>
                  <a:pt x="8510" y="583599"/>
                </a:lnTo>
                <a:lnTo>
                  <a:pt x="0" y="541447"/>
                </a:lnTo>
                <a:lnTo>
                  <a:pt x="0" y="108292"/>
                </a:lnTo>
                <a:close/>
              </a:path>
            </a:pathLst>
          </a:custGeom>
          <a:ln w="9525">
            <a:solidFill>
              <a:srgbClr val="84C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977900" y="707237"/>
            <a:ext cx="261683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5435" algn="ctr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latin typeface="Arial"/>
                <a:cs typeface="Arial"/>
              </a:rPr>
              <a:t>R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g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spc="-5" dirty="0">
                <a:latin typeface="Arial"/>
                <a:cs typeface="Arial"/>
              </a:rPr>
              <a:t>str</a:t>
            </a:r>
            <a:r>
              <a:rPr sz="2000" b="1" dirty="0"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627505" algn="ctr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Push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54432" y="1851215"/>
            <a:ext cx="2726690" cy="1385570"/>
          </a:xfrm>
          <a:custGeom>
            <a:avLst/>
            <a:gdLst/>
            <a:ahLst/>
            <a:cxnLst/>
            <a:rect l="l" t="t" r="r" b="b"/>
            <a:pathLst>
              <a:path w="2726690" h="1385570">
                <a:moveTo>
                  <a:pt x="95440" y="1226210"/>
                </a:moveTo>
                <a:lnTo>
                  <a:pt x="0" y="1305356"/>
                </a:lnTo>
                <a:lnTo>
                  <a:pt x="95046" y="1384960"/>
                </a:lnTo>
                <a:lnTo>
                  <a:pt x="95211" y="1321257"/>
                </a:lnTo>
                <a:lnTo>
                  <a:pt x="111709" y="1321079"/>
                </a:lnTo>
                <a:lnTo>
                  <a:pt x="173380" y="1317129"/>
                </a:lnTo>
                <a:lnTo>
                  <a:pt x="238201" y="1310678"/>
                </a:lnTo>
                <a:lnTo>
                  <a:pt x="306108" y="1301750"/>
                </a:lnTo>
                <a:lnTo>
                  <a:pt x="376897" y="1290421"/>
                </a:lnTo>
                <a:lnTo>
                  <a:pt x="381801" y="1289507"/>
                </a:lnTo>
                <a:lnTo>
                  <a:pt x="95288" y="1289507"/>
                </a:lnTo>
                <a:lnTo>
                  <a:pt x="95440" y="1226210"/>
                </a:lnTo>
                <a:close/>
              </a:path>
              <a:path w="2726690" h="1385570">
                <a:moveTo>
                  <a:pt x="2695181" y="0"/>
                </a:moveTo>
                <a:lnTo>
                  <a:pt x="2685923" y="47955"/>
                </a:lnTo>
                <a:lnTo>
                  <a:pt x="2662402" y="100393"/>
                </a:lnTo>
                <a:lnTo>
                  <a:pt x="2624721" y="157581"/>
                </a:lnTo>
                <a:lnTo>
                  <a:pt x="2600769" y="187667"/>
                </a:lnTo>
                <a:lnTo>
                  <a:pt x="2573528" y="218617"/>
                </a:lnTo>
                <a:lnTo>
                  <a:pt x="2543111" y="250329"/>
                </a:lnTo>
                <a:lnTo>
                  <a:pt x="2509596" y="282727"/>
                </a:lnTo>
                <a:lnTo>
                  <a:pt x="2473109" y="315734"/>
                </a:lnTo>
                <a:lnTo>
                  <a:pt x="2433713" y="349262"/>
                </a:lnTo>
                <a:lnTo>
                  <a:pt x="2391549" y="383260"/>
                </a:lnTo>
                <a:lnTo>
                  <a:pt x="2346680" y="417626"/>
                </a:lnTo>
                <a:lnTo>
                  <a:pt x="2299220" y="452310"/>
                </a:lnTo>
                <a:lnTo>
                  <a:pt x="2249271" y="487235"/>
                </a:lnTo>
                <a:lnTo>
                  <a:pt x="2196922" y="522338"/>
                </a:lnTo>
                <a:lnTo>
                  <a:pt x="2142286" y="557555"/>
                </a:lnTo>
                <a:lnTo>
                  <a:pt x="2085428" y="592797"/>
                </a:lnTo>
                <a:lnTo>
                  <a:pt x="2026475" y="628027"/>
                </a:lnTo>
                <a:lnTo>
                  <a:pt x="1965515" y="663155"/>
                </a:lnTo>
                <a:lnTo>
                  <a:pt x="1902688" y="698106"/>
                </a:lnTo>
                <a:lnTo>
                  <a:pt x="1771535" y="767334"/>
                </a:lnTo>
                <a:lnTo>
                  <a:pt x="1633931" y="835088"/>
                </a:lnTo>
                <a:lnTo>
                  <a:pt x="1490611" y="900899"/>
                </a:lnTo>
                <a:lnTo>
                  <a:pt x="1342326" y="964222"/>
                </a:lnTo>
                <a:lnTo>
                  <a:pt x="1189799" y="1024559"/>
                </a:lnTo>
                <a:lnTo>
                  <a:pt x="1101331" y="1057376"/>
                </a:lnTo>
                <a:lnTo>
                  <a:pt x="1013752" y="1088237"/>
                </a:lnTo>
                <a:lnTo>
                  <a:pt x="927328" y="1117092"/>
                </a:lnTo>
                <a:lnTo>
                  <a:pt x="842263" y="1143889"/>
                </a:lnTo>
                <a:lnTo>
                  <a:pt x="758736" y="1168603"/>
                </a:lnTo>
                <a:lnTo>
                  <a:pt x="676960" y="1191171"/>
                </a:lnTo>
                <a:lnTo>
                  <a:pt x="597141" y="1211541"/>
                </a:lnTo>
                <a:lnTo>
                  <a:pt x="519493" y="1229690"/>
                </a:lnTo>
                <a:lnTo>
                  <a:pt x="444195" y="1245577"/>
                </a:lnTo>
                <a:lnTo>
                  <a:pt x="371475" y="1259128"/>
                </a:lnTo>
                <a:lnTo>
                  <a:pt x="301523" y="1270330"/>
                </a:lnTo>
                <a:lnTo>
                  <a:pt x="234556" y="1279131"/>
                </a:lnTo>
                <a:lnTo>
                  <a:pt x="170789" y="1285481"/>
                </a:lnTo>
                <a:lnTo>
                  <a:pt x="110528" y="1289342"/>
                </a:lnTo>
                <a:lnTo>
                  <a:pt x="95288" y="1289507"/>
                </a:lnTo>
                <a:lnTo>
                  <a:pt x="381801" y="1289507"/>
                </a:lnTo>
                <a:lnTo>
                  <a:pt x="450380" y="1276718"/>
                </a:lnTo>
                <a:lnTo>
                  <a:pt x="526376" y="1260690"/>
                </a:lnTo>
                <a:lnTo>
                  <a:pt x="604685" y="1242390"/>
                </a:lnTo>
                <a:lnTo>
                  <a:pt x="685114" y="1221854"/>
                </a:lnTo>
                <a:lnTo>
                  <a:pt x="767461" y="1199134"/>
                </a:lnTo>
                <a:lnTo>
                  <a:pt x="851535" y="1174254"/>
                </a:lnTo>
                <a:lnTo>
                  <a:pt x="937133" y="1147292"/>
                </a:lnTo>
                <a:lnTo>
                  <a:pt x="1024064" y="1118260"/>
                </a:lnTo>
                <a:lnTo>
                  <a:pt x="1112126" y="1087234"/>
                </a:lnTo>
                <a:lnTo>
                  <a:pt x="1201165" y="1054214"/>
                </a:lnTo>
                <a:lnTo>
                  <a:pt x="1354404" y="993597"/>
                </a:lnTo>
                <a:lnTo>
                  <a:pt x="1503464" y="929932"/>
                </a:lnTo>
                <a:lnTo>
                  <a:pt x="1647570" y="863765"/>
                </a:lnTo>
                <a:lnTo>
                  <a:pt x="1785962" y="795616"/>
                </a:lnTo>
                <a:lnTo>
                  <a:pt x="1917814" y="726020"/>
                </a:lnTo>
                <a:lnTo>
                  <a:pt x="1981161" y="690791"/>
                </a:lnTo>
                <a:lnTo>
                  <a:pt x="2042553" y="655408"/>
                </a:lnTo>
                <a:lnTo>
                  <a:pt x="2101938" y="619925"/>
                </a:lnTo>
                <a:lnTo>
                  <a:pt x="2159241" y="584390"/>
                </a:lnTo>
                <a:lnTo>
                  <a:pt x="2214371" y="548868"/>
                </a:lnTo>
                <a:lnTo>
                  <a:pt x="2267216" y="513435"/>
                </a:lnTo>
                <a:lnTo>
                  <a:pt x="2317686" y="478142"/>
                </a:lnTo>
                <a:lnTo>
                  <a:pt x="2365705" y="443052"/>
                </a:lnTo>
                <a:lnTo>
                  <a:pt x="2411158" y="408216"/>
                </a:lnTo>
                <a:lnTo>
                  <a:pt x="2453970" y="373722"/>
                </a:lnTo>
                <a:lnTo>
                  <a:pt x="2494051" y="339598"/>
                </a:lnTo>
                <a:lnTo>
                  <a:pt x="2531287" y="305917"/>
                </a:lnTo>
                <a:lnTo>
                  <a:pt x="2565603" y="272745"/>
                </a:lnTo>
                <a:lnTo>
                  <a:pt x="2596921" y="240106"/>
                </a:lnTo>
                <a:lnTo>
                  <a:pt x="2625115" y="208064"/>
                </a:lnTo>
                <a:lnTo>
                  <a:pt x="2650134" y="176644"/>
                </a:lnTo>
                <a:lnTo>
                  <a:pt x="2690177" y="115836"/>
                </a:lnTo>
                <a:lnTo>
                  <a:pt x="2716161" y="57785"/>
                </a:lnTo>
                <a:lnTo>
                  <a:pt x="2726690" y="3848"/>
                </a:lnTo>
                <a:lnTo>
                  <a:pt x="26951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059534" y="2645372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Pu</a:t>
            </a:r>
            <a:r>
              <a:rPr sz="1800" dirty="0">
                <a:latin typeface="Arial"/>
                <a:cs typeface="Arial"/>
              </a:rPr>
              <a:t>ll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94300" y="2472270"/>
            <a:ext cx="1735670" cy="143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55170" y="2446867"/>
            <a:ext cx="1413929" cy="626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46585" y="2499791"/>
            <a:ext cx="1631314" cy="1335405"/>
          </a:xfrm>
          <a:custGeom>
            <a:avLst/>
            <a:gdLst/>
            <a:ahLst/>
            <a:cxnLst/>
            <a:rect l="l" t="t" r="r" b="b"/>
            <a:pathLst>
              <a:path w="1631315" h="1335404">
                <a:moveTo>
                  <a:pt x="0" y="1334909"/>
                </a:moveTo>
                <a:lnTo>
                  <a:pt x="1631035" y="1334909"/>
                </a:lnTo>
                <a:lnTo>
                  <a:pt x="1631035" y="0"/>
                </a:lnTo>
                <a:lnTo>
                  <a:pt x="0" y="0"/>
                </a:lnTo>
                <a:lnTo>
                  <a:pt x="0" y="13349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6585" y="2499791"/>
            <a:ext cx="1631314" cy="1335405"/>
          </a:xfrm>
          <a:custGeom>
            <a:avLst/>
            <a:gdLst/>
            <a:ahLst/>
            <a:cxnLst/>
            <a:rect l="l" t="t" r="r" b="b"/>
            <a:pathLst>
              <a:path w="1631315" h="1335404">
                <a:moveTo>
                  <a:pt x="0" y="0"/>
                </a:moveTo>
                <a:lnTo>
                  <a:pt x="1631030" y="0"/>
                </a:lnTo>
                <a:lnTo>
                  <a:pt x="1631030" y="1334910"/>
                </a:lnTo>
                <a:lnTo>
                  <a:pt x="0" y="133491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14429" y="2950637"/>
            <a:ext cx="1270000" cy="753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5600" y="3052237"/>
            <a:ext cx="1227667" cy="626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64848" y="2979000"/>
            <a:ext cx="1167765" cy="650240"/>
          </a:xfrm>
          <a:custGeom>
            <a:avLst/>
            <a:gdLst/>
            <a:ahLst/>
            <a:cxnLst/>
            <a:rect l="l" t="t" r="r" b="b"/>
            <a:pathLst>
              <a:path w="1167765" h="650239">
                <a:moveTo>
                  <a:pt x="1058913" y="0"/>
                </a:moveTo>
                <a:lnTo>
                  <a:pt x="108292" y="0"/>
                </a:lnTo>
                <a:lnTo>
                  <a:pt x="66142" y="8509"/>
                </a:lnTo>
                <a:lnTo>
                  <a:pt x="31719" y="31715"/>
                </a:lnTo>
                <a:lnTo>
                  <a:pt x="8510" y="66136"/>
                </a:lnTo>
                <a:lnTo>
                  <a:pt x="0" y="108292"/>
                </a:lnTo>
                <a:lnTo>
                  <a:pt x="0" y="541439"/>
                </a:lnTo>
                <a:lnTo>
                  <a:pt x="8510" y="583595"/>
                </a:lnTo>
                <a:lnTo>
                  <a:pt x="31719" y="618016"/>
                </a:lnTo>
                <a:lnTo>
                  <a:pt x="66142" y="641223"/>
                </a:lnTo>
                <a:lnTo>
                  <a:pt x="108292" y="649732"/>
                </a:lnTo>
                <a:lnTo>
                  <a:pt x="1058913" y="649732"/>
                </a:lnTo>
                <a:lnTo>
                  <a:pt x="1101064" y="641223"/>
                </a:lnTo>
                <a:lnTo>
                  <a:pt x="1135486" y="618016"/>
                </a:lnTo>
                <a:lnTo>
                  <a:pt x="1158695" y="583595"/>
                </a:lnTo>
                <a:lnTo>
                  <a:pt x="1167206" y="541439"/>
                </a:lnTo>
                <a:lnTo>
                  <a:pt x="1167206" y="108292"/>
                </a:lnTo>
                <a:lnTo>
                  <a:pt x="1158695" y="66136"/>
                </a:lnTo>
                <a:lnTo>
                  <a:pt x="1135486" y="31715"/>
                </a:lnTo>
                <a:lnTo>
                  <a:pt x="1101064" y="8509"/>
                </a:lnTo>
                <a:lnTo>
                  <a:pt x="105891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64848" y="2979000"/>
            <a:ext cx="1167765" cy="650240"/>
          </a:xfrm>
          <a:custGeom>
            <a:avLst/>
            <a:gdLst/>
            <a:ahLst/>
            <a:cxnLst/>
            <a:rect l="l" t="t" r="r" b="b"/>
            <a:pathLst>
              <a:path w="1167765" h="650239">
                <a:moveTo>
                  <a:pt x="0" y="108292"/>
                </a:moveTo>
                <a:lnTo>
                  <a:pt x="8510" y="66139"/>
                </a:lnTo>
                <a:lnTo>
                  <a:pt x="31718" y="31718"/>
                </a:lnTo>
                <a:lnTo>
                  <a:pt x="66139" y="8510"/>
                </a:lnTo>
                <a:lnTo>
                  <a:pt x="108292" y="0"/>
                </a:lnTo>
                <a:lnTo>
                  <a:pt x="1058900" y="0"/>
                </a:lnTo>
                <a:lnTo>
                  <a:pt x="1101053" y="8510"/>
                </a:lnTo>
                <a:lnTo>
                  <a:pt x="1135474" y="31718"/>
                </a:lnTo>
                <a:lnTo>
                  <a:pt x="1158681" y="66139"/>
                </a:lnTo>
                <a:lnTo>
                  <a:pt x="1167190" y="108292"/>
                </a:lnTo>
                <a:lnTo>
                  <a:pt x="1167190" y="541447"/>
                </a:lnTo>
                <a:lnTo>
                  <a:pt x="1158681" y="583599"/>
                </a:lnTo>
                <a:lnTo>
                  <a:pt x="1135474" y="618021"/>
                </a:lnTo>
                <a:lnTo>
                  <a:pt x="1101053" y="641229"/>
                </a:lnTo>
                <a:lnTo>
                  <a:pt x="1058900" y="649739"/>
                </a:lnTo>
                <a:lnTo>
                  <a:pt x="108292" y="649739"/>
                </a:lnTo>
                <a:lnTo>
                  <a:pt x="66139" y="641229"/>
                </a:lnTo>
                <a:lnTo>
                  <a:pt x="31718" y="618021"/>
                </a:lnTo>
                <a:lnTo>
                  <a:pt x="8510" y="583599"/>
                </a:lnTo>
                <a:lnTo>
                  <a:pt x="0" y="541447"/>
                </a:lnTo>
                <a:lnTo>
                  <a:pt x="0" y="108292"/>
                </a:lnTo>
                <a:close/>
              </a:path>
            </a:pathLst>
          </a:custGeom>
          <a:ln w="9525">
            <a:solidFill>
              <a:srgbClr val="84C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4618" y="4421825"/>
            <a:ext cx="3346184" cy="17485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51599" y="4421825"/>
            <a:ext cx="3346184" cy="17485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83723" y="3368586"/>
            <a:ext cx="546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Pu</a:t>
            </a:r>
            <a:r>
              <a:rPr sz="1800" dirty="0">
                <a:latin typeface="Arial"/>
                <a:cs typeface="Arial"/>
              </a:rPr>
              <a:t>sh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91627" y="3365729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Pu</a:t>
            </a:r>
            <a:r>
              <a:rPr sz="1800" dirty="0">
                <a:latin typeface="Arial"/>
                <a:cs typeface="Arial"/>
              </a:rPr>
              <a:t>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99344" y="3227336"/>
            <a:ext cx="1694180" cy="1386205"/>
          </a:xfrm>
          <a:custGeom>
            <a:avLst/>
            <a:gdLst/>
            <a:ahLst/>
            <a:cxnLst/>
            <a:rect l="l" t="t" r="r" b="b"/>
            <a:pathLst>
              <a:path w="1694179" h="1386204">
                <a:moveTo>
                  <a:pt x="1573149" y="0"/>
                </a:moveTo>
                <a:lnTo>
                  <a:pt x="1601660" y="56984"/>
                </a:lnTo>
                <a:lnTo>
                  <a:pt x="1499425" y="109905"/>
                </a:lnTo>
                <a:lnTo>
                  <a:pt x="1368793" y="182956"/>
                </a:lnTo>
                <a:lnTo>
                  <a:pt x="1239050" y="260426"/>
                </a:lnTo>
                <a:lnTo>
                  <a:pt x="1110983" y="341655"/>
                </a:lnTo>
                <a:lnTo>
                  <a:pt x="985405" y="425983"/>
                </a:lnTo>
                <a:lnTo>
                  <a:pt x="863130" y="512749"/>
                </a:lnTo>
                <a:lnTo>
                  <a:pt x="744982" y="601294"/>
                </a:lnTo>
                <a:lnTo>
                  <a:pt x="631736" y="690956"/>
                </a:lnTo>
                <a:lnTo>
                  <a:pt x="524268" y="781050"/>
                </a:lnTo>
                <a:lnTo>
                  <a:pt x="472871" y="826122"/>
                </a:lnTo>
                <a:lnTo>
                  <a:pt x="423265" y="871029"/>
                </a:lnTo>
                <a:lnTo>
                  <a:pt x="375475" y="915720"/>
                </a:lnTo>
                <a:lnTo>
                  <a:pt x="329628" y="960120"/>
                </a:lnTo>
                <a:lnTo>
                  <a:pt x="285826" y="1004150"/>
                </a:lnTo>
                <a:lnTo>
                  <a:pt x="244157" y="1047724"/>
                </a:lnTo>
                <a:lnTo>
                  <a:pt x="204724" y="1090764"/>
                </a:lnTo>
                <a:lnTo>
                  <a:pt x="167640" y="1133208"/>
                </a:lnTo>
                <a:lnTo>
                  <a:pt x="132981" y="1174965"/>
                </a:lnTo>
                <a:lnTo>
                  <a:pt x="100863" y="1215948"/>
                </a:lnTo>
                <a:lnTo>
                  <a:pt x="71386" y="1256118"/>
                </a:lnTo>
                <a:lnTo>
                  <a:pt x="44653" y="1295361"/>
                </a:lnTo>
                <a:lnTo>
                  <a:pt x="20751" y="1333652"/>
                </a:lnTo>
                <a:lnTo>
                  <a:pt x="0" y="1370533"/>
                </a:lnTo>
                <a:lnTo>
                  <a:pt x="27673" y="1386103"/>
                </a:lnTo>
                <a:lnTo>
                  <a:pt x="48069" y="1349844"/>
                </a:lnTo>
                <a:lnTo>
                  <a:pt x="71247" y="1312722"/>
                </a:lnTo>
                <a:lnTo>
                  <a:pt x="97320" y="1274445"/>
                </a:lnTo>
                <a:lnTo>
                  <a:pt x="126161" y="1235138"/>
                </a:lnTo>
                <a:lnTo>
                  <a:pt x="157695" y="1194892"/>
                </a:lnTo>
                <a:lnTo>
                  <a:pt x="191808" y="1153795"/>
                </a:lnTo>
                <a:lnTo>
                  <a:pt x="228396" y="1111948"/>
                </a:lnTo>
                <a:lnTo>
                  <a:pt x="267347" y="1069416"/>
                </a:lnTo>
                <a:lnTo>
                  <a:pt x="308559" y="1026312"/>
                </a:lnTo>
                <a:lnTo>
                  <a:pt x="351929" y="982713"/>
                </a:lnTo>
                <a:lnTo>
                  <a:pt x="397370" y="938720"/>
                </a:lnTo>
                <a:lnTo>
                  <a:pt x="444754" y="894384"/>
                </a:lnTo>
                <a:lnTo>
                  <a:pt x="494004" y="849833"/>
                </a:lnTo>
                <a:lnTo>
                  <a:pt x="544944" y="805154"/>
                </a:lnTo>
                <a:lnTo>
                  <a:pt x="651789" y="715581"/>
                </a:lnTo>
                <a:lnTo>
                  <a:pt x="764349" y="626452"/>
                </a:lnTo>
                <a:lnTo>
                  <a:pt x="881849" y="538403"/>
                </a:lnTo>
                <a:lnTo>
                  <a:pt x="1003452" y="452120"/>
                </a:lnTo>
                <a:lnTo>
                  <a:pt x="1128331" y="368249"/>
                </a:lnTo>
                <a:lnTo>
                  <a:pt x="1255687" y="287464"/>
                </a:lnTo>
                <a:lnTo>
                  <a:pt x="1384681" y="210451"/>
                </a:lnTo>
                <a:lnTo>
                  <a:pt x="1514475" y="137858"/>
                </a:lnTo>
                <a:lnTo>
                  <a:pt x="1615871" y="85382"/>
                </a:lnTo>
                <a:lnTo>
                  <a:pt x="1668923" y="85382"/>
                </a:lnTo>
                <a:lnTo>
                  <a:pt x="1693849" y="28371"/>
                </a:lnTo>
                <a:lnTo>
                  <a:pt x="1573149" y="0"/>
                </a:lnTo>
                <a:close/>
              </a:path>
              <a:path w="1694179" h="1386204">
                <a:moveTo>
                  <a:pt x="1668923" y="85382"/>
                </a:moveTo>
                <a:lnTo>
                  <a:pt x="1615871" y="85382"/>
                </a:lnTo>
                <a:lnTo>
                  <a:pt x="1644180" y="141973"/>
                </a:lnTo>
                <a:lnTo>
                  <a:pt x="1668923" y="853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69722" y="3186137"/>
            <a:ext cx="1530350" cy="1508760"/>
          </a:xfrm>
          <a:custGeom>
            <a:avLst/>
            <a:gdLst/>
            <a:ahLst/>
            <a:cxnLst/>
            <a:rect l="l" t="t" r="r" b="b"/>
            <a:pathLst>
              <a:path w="1530350" h="1508760">
                <a:moveTo>
                  <a:pt x="1231" y="0"/>
                </a:moveTo>
                <a:lnTo>
                  <a:pt x="0" y="31724"/>
                </a:lnTo>
                <a:lnTo>
                  <a:pt x="26085" y="32740"/>
                </a:lnTo>
                <a:lnTo>
                  <a:pt x="52984" y="35902"/>
                </a:lnTo>
                <a:lnTo>
                  <a:pt x="110972" y="48628"/>
                </a:lnTo>
                <a:lnTo>
                  <a:pt x="173913" y="69672"/>
                </a:lnTo>
                <a:lnTo>
                  <a:pt x="241096" y="98640"/>
                </a:lnTo>
                <a:lnTo>
                  <a:pt x="276072" y="115963"/>
                </a:lnTo>
                <a:lnTo>
                  <a:pt x="311848" y="135102"/>
                </a:lnTo>
                <a:lnTo>
                  <a:pt x="348361" y="156019"/>
                </a:lnTo>
                <a:lnTo>
                  <a:pt x="385445" y="178587"/>
                </a:lnTo>
                <a:lnTo>
                  <a:pt x="461479" y="228815"/>
                </a:lnTo>
                <a:lnTo>
                  <a:pt x="539115" y="285153"/>
                </a:lnTo>
                <a:lnTo>
                  <a:pt x="617816" y="347217"/>
                </a:lnTo>
                <a:lnTo>
                  <a:pt x="696988" y="414578"/>
                </a:lnTo>
                <a:lnTo>
                  <a:pt x="776033" y="486765"/>
                </a:lnTo>
                <a:lnTo>
                  <a:pt x="854354" y="563346"/>
                </a:lnTo>
                <a:lnTo>
                  <a:pt x="931379" y="643864"/>
                </a:lnTo>
                <a:lnTo>
                  <a:pt x="1006500" y="727875"/>
                </a:lnTo>
                <a:lnTo>
                  <a:pt x="1079131" y="814920"/>
                </a:lnTo>
                <a:lnTo>
                  <a:pt x="1148702" y="904582"/>
                </a:lnTo>
                <a:lnTo>
                  <a:pt x="1209713" y="989393"/>
                </a:lnTo>
                <a:lnTo>
                  <a:pt x="1265059" y="1072807"/>
                </a:lnTo>
                <a:lnTo>
                  <a:pt x="1314513" y="1154315"/>
                </a:lnTo>
                <a:lnTo>
                  <a:pt x="1336840" y="1194053"/>
                </a:lnTo>
                <a:lnTo>
                  <a:pt x="1357630" y="1233144"/>
                </a:lnTo>
                <a:lnTo>
                  <a:pt x="1376781" y="1271473"/>
                </a:lnTo>
                <a:lnTo>
                  <a:pt x="1394269" y="1308938"/>
                </a:lnTo>
                <a:lnTo>
                  <a:pt x="1410068" y="1345488"/>
                </a:lnTo>
                <a:lnTo>
                  <a:pt x="1424127" y="1381036"/>
                </a:lnTo>
                <a:lnTo>
                  <a:pt x="1437868" y="1420774"/>
                </a:lnTo>
                <a:lnTo>
                  <a:pt x="1376718" y="1437081"/>
                </a:lnTo>
                <a:lnTo>
                  <a:pt x="1477949" y="1508658"/>
                </a:lnTo>
                <a:lnTo>
                  <a:pt x="1522500" y="1412582"/>
                </a:lnTo>
                <a:lnTo>
                  <a:pt x="1468551" y="1412582"/>
                </a:lnTo>
                <a:lnTo>
                  <a:pt x="1466608" y="1405635"/>
                </a:lnTo>
                <a:lnTo>
                  <a:pt x="1439405" y="1333347"/>
                </a:lnTo>
                <a:lnTo>
                  <a:pt x="1423238" y="1295920"/>
                </a:lnTo>
                <a:lnTo>
                  <a:pt x="1405369" y="1257655"/>
                </a:lnTo>
                <a:lnTo>
                  <a:pt x="1385849" y="1218590"/>
                </a:lnTo>
                <a:lnTo>
                  <a:pt x="1364703" y="1178814"/>
                </a:lnTo>
                <a:lnTo>
                  <a:pt x="1341920" y="1138301"/>
                </a:lnTo>
                <a:lnTo>
                  <a:pt x="1291869" y="1055789"/>
                </a:lnTo>
                <a:lnTo>
                  <a:pt x="1235837" y="971334"/>
                </a:lnTo>
                <a:lnTo>
                  <a:pt x="1174140" y="885570"/>
                </a:lnTo>
                <a:lnTo>
                  <a:pt x="1103871" y="795019"/>
                </a:lnTo>
                <a:lnTo>
                  <a:pt x="1030528" y="707110"/>
                </a:lnTo>
                <a:lnTo>
                  <a:pt x="954684" y="622300"/>
                </a:lnTo>
                <a:lnTo>
                  <a:pt x="876935" y="541007"/>
                </a:lnTo>
                <a:lnTo>
                  <a:pt x="797839" y="463689"/>
                </a:lnTo>
                <a:lnTo>
                  <a:pt x="717981" y="390753"/>
                </a:lnTo>
                <a:lnTo>
                  <a:pt x="637933" y="322656"/>
                </a:lnTo>
                <a:lnTo>
                  <a:pt x="558279" y="259829"/>
                </a:lnTo>
                <a:lnTo>
                  <a:pt x="479564" y="202704"/>
                </a:lnTo>
                <a:lnTo>
                  <a:pt x="402450" y="151777"/>
                </a:lnTo>
                <a:lnTo>
                  <a:pt x="364515" y="128676"/>
                </a:lnTo>
                <a:lnTo>
                  <a:pt x="327240" y="107327"/>
                </a:lnTo>
                <a:lnTo>
                  <a:pt x="290614" y="87731"/>
                </a:lnTo>
                <a:lnTo>
                  <a:pt x="254711" y="69938"/>
                </a:lnTo>
                <a:lnTo>
                  <a:pt x="219583" y="54025"/>
                </a:lnTo>
                <a:lnTo>
                  <a:pt x="151917" y="28016"/>
                </a:lnTo>
                <a:lnTo>
                  <a:pt x="88099" y="10172"/>
                </a:lnTo>
                <a:lnTo>
                  <a:pt x="28562" y="1054"/>
                </a:lnTo>
                <a:lnTo>
                  <a:pt x="1231" y="0"/>
                </a:lnTo>
                <a:close/>
              </a:path>
              <a:path w="1530350" h="1508760">
                <a:moveTo>
                  <a:pt x="1530108" y="1396174"/>
                </a:moveTo>
                <a:lnTo>
                  <a:pt x="1468551" y="1412582"/>
                </a:lnTo>
                <a:lnTo>
                  <a:pt x="1522500" y="1412582"/>
                </a:lnTo>
                <a:lnTo>
                  <a:pt x="1530108" y="13961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2409" y="795223"/>
            <a:ext cx="7544434" cy="266573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Repository for storing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Intermediary for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shipping and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distributing</a:t>
            </a:r>
            <a:r>
              <a:rPr sz="24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Ideal for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access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control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other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image</a:t>
            </a:r>
            <a:r>
              <a:rPr sz="24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management</a:t>
            </a:r>
            <a:endParaRPr sz="2400">
              <a:latin typeface="Arial"/>
              <a:cs typeface="Arial"/>
            </a:endParaRPr>
          </a:p>
          <a:p>
            <a:pPr marL="3174365" algn="ctr">
              <a:lnSpc>
                <a:spcPct val="100000"/>
              </a:lnSpc>
              <a:spcBef>
                <a:spcPts val="2215"/>
              </a:spcBef>
            </a:pPr>
            <a:r>
              <a:rPr sz="2000" b="1" spc="-5" dirty="0">
                <a:latin typeface="Arial"/>
                <a:cs typeface="Arial"/>
              </a:rPr>
              <a:t>Registry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Times New Roman"/>
              <a:cs typeface="Times New Roman"/>
            </a:endParaRPr>
          </a:p>
          <a:p>
            <a:pPr marL="3147060" algn="ctr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02407" y="303250"/>
            <a:ext cx="7682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Registry - Key Component to Manage</a:t>
            </a:r>
            <a:r>
              <a:rPr sz="2800" spc="-75" dirty="0"/>
              <a:t> </a:t>
            </a:r>
            <a:r>
              <a:rPr sz="2800" dirty="0"/>
              <a:t>Images</a:t>
            </a:r>
            <a:endParaRPr sz="28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47862" y="554181"/>
          <a:ext cx="7718424" cy="5131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4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219">
                <a:tc>
                  <a:txBody>
                    <a:bodyPr/>
                    <a:lstStyle/>
                    <a:p>
                      <a:pPr marL="31750">
                        <a:lnSpc>
                          <a:spcPts val="3095"/>
                        </a:lnSpc>
                      </a:pPr>
                      <a:r>
                        <a:rPr sz="2800" b="1" dirty="0">
                          <a:solidFill>
                            <a:srgbClr val="387C2C"/>
                          </a:solidFill>
                          <a:latin typeface="Arial"/>
                          <a:cs typeface="Arial"/>
                        </a:rPr>
                        <a:t>Harbor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Container Image Basics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Project </a:t>
                      </a:r>
                      <a:r>
                        <a:rPr sz="2400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Harbor</a:t>
                      </a:r>
                      <a:r>
                        <a:rPr sz="2400" spc="-15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Introduction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Consistency </a:t>
                      </a:r>
                      <a:r>
                        <a:rPr sz="240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400" spc="-1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Images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Security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Image</a:t>
                      </a:r>
                      <a:r>
                        <a:rPr sz="2400" spc="-1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Distribution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3295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High </a:t>
                      </a: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Availability </a:t>
                      </a:r>
                      <a:r>
                        <a:rPr sz="240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400" spc="-15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Registry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929" y="306172"/>
            <a:ext cx="320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Project</a:t>
            </a:r>
            <a:r>
              <a:rPr sz="3600" spc="-65" dirty="0"/>
              <a:t> </a:t>
            </a:r>
            <a:r>
              <a:rPr sz="3600" spc="-5" dirty="0"/>
              <a:t>Harbor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18929" y="2952444"/>
            <a:ext cx="7851140" cy="24345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An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open source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enterprise-class registry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717074"/>
                </a:solidFill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Initiated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by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VMware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China,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adopted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by users</a:t>
            </a:r>
            <a:r>
              <a:rPr sz="2400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worldwide.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Integrated into vSphere Integrated</a:t>
            </a:r>
            <a:r>
              <a:rPr sz="2400" spc="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Containers.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Apache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2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license.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85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u="heavy" spc="-5" dirty="0">
                <a:solidFill>
                  <a:srgbClr val="0095D3"/>
                </a:solidFill>
                <a:uFill>
                  <a:solidFill>
                    <a:srgbClr val="0095D3"/>
                  </a:solidFill>
                </a:uFill>
                <a:latin typeface="Arial"/>
                <a:cs typeface="Arial"/>
              </a:rPr>
              <a:t>https://github.com/vmware/harbor/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8417" y="1034503"/>
            <a:ext cx="5499036" cy="1939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0315" y="405892"/>
            <a:ext cx="2574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Key</a:t>
            </a:r>
            <a:r>
              <a:rPr spc="-85" dirty="0"/>
              <a:t> </a:t>
            </a:r>
            <a:r>
              <a:rPr spc="-5" dirty="0"/>
              <a:t>Features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60315" y="1116207"/>
            <a:ext cx="5084445" cy="456438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25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User management &amp; access</a:t>
            </a:r>
            <a:r>
              <a:rPr sz="2400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62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RBAC: admin, </a:t>
            </a:r>
            <a:r>
              <a:rPr sz="1800" spc="-15" dirty="0">
                <a:solidFill>
                  <a:srgbClr val="717074"/>
                </a:solidFill>
                <a:latin typeface="Arial"/>
                <a:cs typeface="Arial"/>
              </a:rPr>
              <a:t>developer,</a:t>
            </a:r>
            <a:r>
              <a:rPr sz="18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guest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AD/LDAP</a:t>
            </a:r>
            <a:r>
              <a:rPr sz="1800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5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Policy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based image</a:t>
            </a:r>
            <a:r>
              <a:rPr sz="24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replication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Notary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85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Vulnerability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Scanning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20" dirty="0">
                <a:solidFill>
                  <a:srgbClr val="717074"/>
                </a:solidFill>
                <a:latin typeface="Arial"/>
                <a:cs typeface="Arial"/>
              </a:rPr>
              <a:t>Web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UI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Audit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and</a:t>
            </a:r>
            <a:r>
              <a:rPr sz="2400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logs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Restful API for</a:t>
            </a:r>
            <a:r>
              <a:rPr sz="2400" spc="-1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integration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90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Lightweight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and easy</a:t>
            </a:r>
            <a:r>
              <a:rPr sz="2400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deployment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60521" y="5617"/>
            <a:ext cx="2728302" cy="962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3273" y="1892020"/>
            <a:ext cx="5002949" cy="3406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78510" y="1887258"/>
            <a:ext cx="5012690" cy="3416935"/>
          </a:xfrm>
          <a:custGeom>
            <a:avLst/>
            <a:gdLst/>
            <a:ahLst/>
            <a:cxnLst/>
            <a:rect l="l" t="t" r="r" b="b"/>
            <a:pathLst>
              <a:path w="5012690" h="3416935">
                <a:moveTo>
                  <a:pt x="0" y="0"/>
                </a:moveTo>
                <a:lnTo>
                  <a:pt x="5012482" y="0"/>
                </a:lnTo>
                <a:lnTo>
                  <a:pt x="5012482" y="3416341"/>
                </a:lnTo>
                <a:lnTo>
                  <a:pt x="0" y="341634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1" y="446684"/>
            <a:ext cx="8690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/>
              <a:t>VMware’s </a:t>
            </a:r>
            <a:r>
              <a:rPr sz="2800" dirty="0"/>
              <a:t>Participation </a:t>
            </a:r>
            <a:r>
              <a:rPr sz="2800" spc="-5" dirty="0"/>
              <a:t>in </a:t>
            </a:r>
            <a:r>
              <a:rPr sz="2800" dirty="0"/>
              <a:t>Open </a:t>
            </a:r>
            <a:r>
              <a:rPr sz="2800" spc="-5" dirty="0"/>
              <a:t>Source</a:t>
            </a:r>
            <a:r>
              <a:rPr sz="2800" spc="-25" dirty="0"/>
              <a:t> </a:t>
            </a:r>
            <a:r>
              <a:rPr sz="2800" spc="-5" dirty="0"/>
              <a:t>Community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297723" y="1378239"/>
            <a:ext cx="4446542" cy="4142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3921" y="2328354"/>
            <a:ext cx="657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2371" y="6457788"/>
            <a:ext cx="1219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dirty="0">
                <a:solidFill>
                  <a:srgbClr val="FFFFFF"/>
                </a:solidFill>
                <a:latin typeface="Arial"/>
                <a:cs typeface="Arial"/>
              </a:rPr>
              <a:t>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5588" y="3800538"/>
            <a:ext cx="1588770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dirty="0">
                <a:solidFill>
                  <a:srgbClr val="FFFFFF"/>
                </a:solidFill>
                <a:latin typeface="Arial"/>
                <a:cs typeface="Arial"/>
              </a:rPr>
              <a:t>Cre</a:t>
            </a:r>
            <a:r>
              <a:rPr sz="4100" spc="-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41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1527" y="2466175"/>
            <a:ext cx="16078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Contribute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747" y="1758772"/>
            <a:ext cx="25800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70C0"/>
                </a:solidFill>
                <a:latin typeface="Arial"/>
                <a:cs typeface="Arial"/>
              </a:rPr>
              <a:t>Use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open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source</a:t>
            </a:r>
            <a:r>
              <a:rPr sz="2000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code  within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the</a:t>
            </a:r>
            <a:r>
              <a:rPr sz="2000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enterprise: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897" y="2406472"/>
            <a:ext cx="2795270" cy="223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3302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For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implementation</a:t>
            </a:r>
            <a:r>
              <a:rPr sz="2000" spc="-6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of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industry</a:t>
            </a:r>
            <a:r>
              <a:rPr sz="2000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standards</a:t>
            </a:r>
            <a:endParaRPr sz="2000">
              <a:latin typeface="Arial"/>
              <a:cs typeface="Arial"/>
            </a:endParaRPr>
          </a:p>
          <a:p>
            <a:pPr marL="298450" marR="217804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110" dirty="0">
                <a:solidFill>
                  <a:srgbClr val="717074"/>
                </a:solidFill>
                <a:latin typeface="Arial"/>
                <a:cs typeface="Arial"/>
              </a:rPr>
              <a:t>To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improve software 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usability</a:t>
            </a:r>
            <a:endParaRPr sz="20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30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110" dirty="0">
                <a:solidFill>
                  <a:srgbClr val="717074"/>
                </a:solidFill>
                <a:latin typeface="Arial"/>
                <a:cs typeface="Arial"/>
              </a:rPr>
              <a:t>To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accelerate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our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software</a:t>
            </a:r>
            <a:r>
              <a:rPr sz="2000" spc="-9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development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processes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8112" y="1278445"/>
            <a:ext cx="40138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b="1" dirty="0">
                <a:solidFill>
                  <a:srgbClr val="0070C0"/>
                </a:solidFill>
                <a:latin typeface="Arial"/>
                <a:cs typeface="Arial"/>
              </a:rPr>
              <a:t>Contribute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to upstream projects to add  features or fix</a:t>
            </a:r>
            <a:r>
              <a:rPr sz="18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bugs: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58112" y="1875320"/>
            <a:ext cx="3994785" cy="25012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8450" marR="309880" indent="-285750">
              <a:lnSpc>
                <a:spcPts val="1930"/>
              </a:lnSpc>
              <a:spcBef>
                <a:spcPts val="355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Linux kernel drivers for our virtual  hardware, but also work on key  kernel infrastructure</a:t>
            </a:r>
            <a:endParaRPr sz="1800">
              <a:latin typeface="Arial"/>
              <a:cs typeface="Arial"/>
            </a:endParaRPr>
          </a:p>
          <a:p>
            <a:pPr marL="298450" marR="779780" indent="-285750">
              <a:lnSpc>
                <a:spcPts val="1930"/>
              </a:lnSpc>
              <a:spcBef>
                <a:spcPts val="645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Open Stack improvement for  network, storage,</a:t>
            </a:r>
            <a:r>
              <a:rPr sz="1800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stability</a:t>
            </a:r>
            <a:endParaRPr sz="1800">
              <a:latin typeface="Arial"/>
              <a:cs typeface="Arial"/>
            </a:endParaRPr>
          </a:p>
          <a:p>
            <a:pPr marL="298450" marR="5080" indent="-285750">
              <a:lnSpc>
                <a:spcPts val="1970"/>
              </a:lnSpc>
              <a:spcBef>
                <a:spcPts val="570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Kubernetes integration with vSphere  as compute and storage</a:t>
            </a:r>
            <a:r>
              <a:rPr sz="18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provider</a:t>
            </a:r>
            <a:endParaRPr sz="1800">
              <a:latin typeface="Arial"/>
              <a:cs typeface="Arial"/>
            </a:endParaRPr>
          </a:p>
          <a:p>
            <a:pPr marL="298450" marR="81915" indent="-285750">
              <a:lnSpc>
                <a:spcPts val="1930"/>
              </a:lnSpc>
              <a:spcBef>
                <a:spcPts val="595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Many smaller contributions and bug  fixes to 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wide variety of</a:t>
            </a:r>
            <a:r>
              <a:rPr sz="18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projects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6758" y="4892446"/>
            <a:ext cx="3482340" cy="16713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47650">
              <a:lnSpc>
                <a:spcPct val="99500"/>
              </a:lnSpc>
              <a:spcBef>
                <a:spcPts val="110"/>
              </a:spcBef>
            </a:pPr>
            <a:r>
              <a:rPr sz="1800" b="1" spc="-5" dirty="0">
                <a:solidFill>
                  <a:srgbClr val="0070C0"/>
                </a:solidFill>
                <a:latin typeface="Arial"/>
                <a:cs typeface="Arial"/>
              </a:rPr>
              <a:t>Create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and release 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new open  source project and build new  community to support</a:t>
            </a:r>
            <a:r>
              <a:rPr sz="18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spcBef>
                <a:spcPts val="5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25" dirty="0">
                <a:solidFill>
                  <a:srgbClr val="717074"/>
                </a:solidFill>
                <a:latin typeface="Arial"/>
                <a:cs typeface="Arial"/>
              </a:rPr>
              <a:t>Variety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of project 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–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from utilities  and glue code to significant,  standard-setting</a:t>
            </a:r>
            <a:r>
              <a:rPr sz="18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projects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5293" y="277508"/>
            <a:ext cx="4289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Users </a:t>
            </a:r>
            <a:r>
              <a:rPr spc="-10" dirty="0"/>
              <a:t>and</a:t>
            </a:r>
            <a:r>
              <a:rPr spc="-70" dirty="0"/>
              <a:t> </a:t>
            </a:r>
            <a:r>
              <a:rPr spc="-5" dirty="0"/>
              <a:t>Developers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793570" y="1519770"/>
            <a:ext cx="1778000" cy="1769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45958" y="1548904"/>
            <a:ext cx="1673250" cy="1664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45958" y="1548904"/>
            <a:ext cx="1673860" cy="1664970"/>
          </a:xfrm>
          <a:custGeom>
            <a:avLst/>
            <a:gdLst/>
            <a:ahLst/>
            <a:cxnLst/>
            <a:rect l="l" t="t" r="r" b="b"/>
            <a:pathLst>
              <a:path w="1673859" h="1664970">
                <a:moveTo>
                  <a:pt x="0" y="832366"/>
                </a:moveTo>
                <a:lnTo>
                  <a:pt x="1324" y="785133"/>
                </a:lnTo>
                <a:lnTo>
                  <a:pt x="5250" y="738591"/>
                </a:lnTo>
                <a:lnTo>
                  <a:pt x="11707" y="692810"/>
                </a:lnTo>
                <a:lnTo>
                  <a:pt x="20625" y="647861"/>
                </a:lnTo>
                <a:lnTo>
                  <a:pt x="31932" y="603815"/>
                </a:lnTo>
                <a:lnTo>
                  <a:pt x="45559" y="560740"/>
                </a:lnTo>
                <a:lnTo>
                  <a:pt x="61434" y="518708"/>
                </a:lnTo>
                <a:lnTo>
                  <a:pt x="79487" y="477789"/>
                </a:lnTo>
                <a:lnTo>
                  <a:pt x="99647" y="438053"/>
                </a:lnTo>
                <a:lnTo>
                  <a:pt x="121844" y="399571"/>
                </a:lnTo>
                <a:lnTo>
                  <a:pt x="146008" y="362412"/>
                </a:lnTo>
                <a:lnTo>
                  <a:pt x="172066" y="326647"/>
                </a:lnTo>
                <a:lnTo>
                  <a:pt x="199949" y="292346"/>
                </a:lnTo>
                <a:lnTo>
                  <a:pt x="229587" y="259580"/>
                </a:lnTo>
                <a:lnTo>
                  <a:pt x="260908" y="228418"/>
                </a:lnTo>
                <a:lnTo>
                  <a:pt x="293842" y="198932"/>
                </a:lnTo>
                <a:lnTo>
                  <a:pt x="328318" y="171190"/>
                </a:lnTo>
                <a:lnTo>
                  <a:pt x="364266" y="145264"/>
                </a:lnTo>
                <a:lnTo>
                  <a:pt x="401615" y="121224"/>
                </a:lnTo>
                <a:lnTo>
                  <a:pt x="440295" y="99140"/>
                </a:lnTo>
                <a:lnTo>
                  <a:pt x="480234" y="79082"/>
                </a:lnTo>
                <a:lnTo>
                  <a:pt x="521362" y="61121"/>
                </a:lnTo>
                <a:lnTo>
                  <a:pt x="563609" y="45327"/>
                </a:lnTo>
                <a:lnTo>
                  <a:pt x="606904" y="31770"/>
                </a:lnTo>
                <a:lnTo>
                  <a:pt x="651176" y="20520"/>
                </a:lnTo>
                <a:lnTo>
                  <a:pt x="696355" y="11648"/>
                </a:lnTo>
                <a:lnTo>
                  <a:pt x="742370" y="5223"/>
                </a:lnTo>
                <a:lnTo>
                  <a:pt x="789150" y="1317"/>
                </a:lnTo>
                <a:lnTo>
                  <a:pt x="836625" y="0"/>
                </a:lnTo>
                <a:lnTo>
                  <a:pt x="884100" y="1317"/>
                </a:lnTo>
                <a:lnTo>
                  <a:pt x="930880" y="5223"/>
                </a:lnTo>
                <a:lnTo>
                  <a:pt x="976895" y="11648"/>
                </a:lnTo>
                <a:lnTo>
                  <a:pt x="1022074" y="20520"/>
                </a:lnTo>
                <a:lnTo>
                  <a:pt x="1066346" y="31770"/>
                </a:lnTo>
                <a:lnTo>
                  <a:pt x="1109641" y="45327"/>
                </a:lnTo>
                <a:lnTo>
                  <a:pt x="1151888" y="61121"/>
                </a:lnTo>
                <a:lnTo>
                  <a:pt x="1193016" y="79082"/>
                </a:lnTo>
                <a:lnTo>
                  <a:pt x="1232955" y="99140"/>
                </a:lnTo>
                <a:lnTo>
                  <a:pt x="1271635" y="121224"/>
                </a:lnTo>
                <a:lnTo>
                  <a:pt x="1308984" y="145264"/>
                </a:lnTo>
                <a:lnTo>
                  <a:pt x="1344932" y="171190"/>
                </a:lnTo>
                <a:lnTo>
                  <a:pt x="1379408" y="198932"/>
                </a:lnTo>
                <a:lnTo>
                  <a:pt x="1412342" y="228418"/>
                </a:lnTo>
                <a:lnTo>
                  <a:pt x="1443663" y="259580"/>
                </a:lnTo>
                <a:lnTo>
                  <a:pt x="1473300" y="292346"/>
                </a:lnTo>
                <a:lnTo>
                  <a:pt x="1501184" y="326647"/>
                </a:lnTo>
                <a:lnTo>
                  <a:pt x="1527242" y="362412"/>
                </a:lnTo>
                <a:lnTo>
                  <a:pt x="1551406" y="399571"/>
                </a:lnTo>
                <a:lnTo>
                  <a:pt x="1573603" y="438053"/>
                </a:lnTo>
                <a:lnTo>
                  <a:pt x="1593763" y="477789"/>
                </a:lnTo>
                <a:lnTo>
                  <a:pt x="1611816" y="518708"/>
                </a:lnTo>
                <a:lnTo>
                  <a:pt x="1627691" y="560740"/>
                </a:lnTo>
                <a:lnTo>
                  <a:pt x="1641318" y="603815"/>
                </a:lnTo>
                <a:lnTo>
                  <a:pt x="1652625" y="647861"/>
                </a:lnTo>
                <a:lnTo>
                  <a:pt x="1661543" y="692810"/>
                </a:lnTo>
                <a:lnTo>
                  <a:pt x="1668000" y="738591"/>
                </a:lnTo>
                <a:lnTo>
                  <a:pt x="1671926" y="785133"/>
                </a:lnTo>
                <a:lnTo>
                  <a:pt x="1673250" y="832366"/>
                </a:lnTo>
                <a:lnTo>
                  <a:pt x="1671926" y="879599"/>
                </a:lnTo>
                <a:lnTo>
                  <a:pt x="1668000" y="926142"/>
                </a:lnTo>
                <a:lnTo>
                  <a:pt x="1661543" y="971922"/>
                </a:lnTo>
                <a:lnTo>
                  <a:pt x="1652625" y="1016871"/>
                </a:lnTo>
                <a:lnTo>
                  <a:pt x="1641318" y="1060918"/>
                </a:lnTo>
                <a:lnTo>
                  <a:pt x="1627691" y="1103992"/>
                </a:lnTo>
                <a:lnTo>
                  <a:pt x="1611816" y="1146024"/>
                </a:lnTo>
                <a:lnTo>
                  <a:pt x="1593763" y="1186943"/>
                </a:lnTo>
                <a:lnTo>
                  <a:pt x="1573603" y="1226679"/>
                </a:lnTo>
                <a:lnTo>
                  <a:pt x="1551406" y="1265161"/>
                </a:lnTo>
                <a:lnTo>
                  <a:pt x="1527242" y="1302320"/>
                </a:lnTo>
                <a:lnTo>
                  <a:pt x="1501184" y="1338085"/>
                </a:lnTo>
                <a:lnTo>
                  <a:pt x="1473300" y="1372385"/>
                </a:lnTo>
                <a:lnTo>
                  <a:pt x="1443663" y="1405152"/>
                </a:lnTo>
                <a:lnTo>
                  <a:pt x="1412342" y="1436313"/>
                </a:lnTo>
                <a:lnTo>
                  <a:pt x="1379408" y="1465800"/>
                </a:lnTo>
                <a:lnTo>
                  <a:pt x="1344932" y="1493541"/>
                </a:lnTo>
                <a:lnTo>
                  <a:pt x="1308984" y="1519467"/>
                </a:lnTo>
                <a:lnTo>
                  <a:pt x="1271635" y="1543507"/>
                </a:lnTo>
                <a:lnTo>
                  <a:pt x="1232955" y="1565591"/>
                </a:lnTo>
                <a:lnTo>
                  <a:pt x="1193016" y="1585648"/>
                </a:lnTo>
                <a:lnTo>
                  <a:pt x="1151888" y="1603609"/>
                </a:lnTo>
                <a:lnTo>
                  <a:pt x="1109641" y="1619404"/>
                </a:lnTo>
                <a:lnTo>
                  <a:pt x="1066346" y="1632961"/>
                </a:lnTo>
                <a:lnTo>
                  <a:pt x="1022074" y="1644210"/>
                </a:lnTo>
                <a:lnTo>
                  <a:pt x="976895" y="1653083"/>
                </a:lnTo>
                <a:lnTo>
                  <a:pt x="930880" y="1659507"/>
                </a:lnTo>
                <a:lnTo>
                  <a:pt x="884100" y="1663413"/>
                </a:lnTo>
                <a:lnTo>
                  <a:pt x="836625" y="1664730"/>
                </a:lnTo>
                <a:lnTo>
                  <a:pt x="789150" y="1663413"/>
                </a:lnTo>
                <a:lnTo>
                  <a:pt x="742370" y="1659507"/>
                </a:lnTo>
                <a:lnTo>
                  <a:pt x="696355" y="1653083"/>
                </a:lnTo>
                <a:lnTo>
                  <a:pt x="651176" y="1644210"/>
                </a:lnTo>
                <a:lnTo>
                  <a:pt x="606904" y="1632961"/>
                </a:lnTo>
                <a:lnTo>
                  <a:pt x="563609" y="1619404"/>
                </a:lnTo>
                <a:lnTo>
                  <a:pt x="521362" y="1603609"/>
                </a:lnTo>
                <a:lnTo>
                  <a:pt x="480234" y="1585648"/>
                </a:lnTo>
                <a:lnTo>
                  <a:pt x="440295" y="1565591"/>
                </a:lnTo>
                <a:lnTo>
                  <a:pt x="401615" y="1543507"/>
                </a:lnTo>
                <a:lnTo>
                  <a:pt x="364266" y="1519467"/>
                </a:lnTo>
                <a:lnTo>
                  <a:pt x="328318" y="1493541"/>
                </a:lnTo>
                <a:lnTo>
                  <a:pt x="293842" y="1465800"/>
                </a:lnTo>
                <a:lnTo>
                  <a:pt x="260908" y="1436313"/>
                </a:lnTo>
                <a:lnTo>
                  <a:pt x="229587" y="1405152"/>
                </a:lnTo>
                <a:lnTo>
                  <a:pt x="199949" y="1372385"/>
                </a:lnTo>
                <a:lnTo>
                  <a:pt x="172066" y="1338085"/>
                </a:lnTo>
                <a:lnTo>
                  <a:pt x="146008" y="1302320"/>
                </a:lnTo>
                <a:lnTo>
                  <a:pt x="121844" y="1265161"/>
                </a:lnTo>
                <a:lnTo>
                  <a:pt x="99647" y="1226679"/>
                </a:lnTo>
                <a:lnTo>
                  <a:pt x="79487" y="1186943"/>
                </a:lnTo>
                <a:lnTo>
                  <a:pt x="61434" y="1146024"/>
                </a:lnTo>
                <a:lnTo>
                  <a:pt x="45559" y="1103992"/>
                </a:lnTo>
                <a:lnTo>
                  <a:pt x="31932" y="1060918"/>
                </a:lnTo>
                <a:lnTo>
                  <a:pt x="20625" y="1016871"/>
                </a:lnTo>
                <a:lnTo>
                  <a:pt x="11707" y="971922"/>
                </a:lnTo>
                <a:lnTo>
                  <a:pt x="5250" y="926142"/>
                </a:lnTo>
                <a:lnTo>
                  <a:pt x="1324" y="879599"/>
                </a:lnTo>
                <a:lnTo>
                  <a:pt x="0" y="832366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68246" y="2146757"/>
            <a:ext cx="829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300+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9212" y="1027341"/>
            <a:ext cx="1103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717074"/>
                </a:solidFill>
                <a:latin typeface="Arial"/>
                <a:cs typeface="Arial"/>
              </a:rPr>
              <a:t>Users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57229" y="1528229"/>
            <a:ext cx="1782229" cy="1735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88470" y="2027767"/>
            <a:ext cx="1519770" cy="842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8994" y="1554746"/>
            <a:ext cx="1678368" cy="16341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08994" y="1554746"/>
            <a:ext cx="1678939" cy="1634489"/>
          </a:xfrm>
          <a:custGeom>
            <a:avLst/>
            <a:gdLst/>
            <a:ahLst/>
            <a:cxnLst/>
            <a:rect l="l" t="t" r="r" b="b"/>
            <a:pathLst>
              <a:path w="1678940" h="1634489">
                <a:moveTo>
                  <a:pt x="0" y="817067"/>
                </a:moveTo>
                <a:lnTo>
                  <a:pt x="1424" y="769058"/>
                </a:lnTo>
                <a:lnTo>
                  <a:pt x="5645" y="721780"/>
                </a:lnTo>
                <a:lnTo>
                  <a:pt x="12584" y="675308"/>
                </a:lnTo>
                <a:lnTo>
                  <a:pt x="22163" y="629721"/>
                </a:lnTo>
                <a:lnTo>
                  <a:pt x="34302" y="585094"/>
                </a:lnTo>
                <a:lnTo>
                  <a:pt x="48923" y="541504"/>
                </a:lnTo>
                <a:lnTo>
                  <a:pt x="65947" y="499027"/>
                </a:lnTo>
                <a:lnTo>
                  <a:pt x="85295" y="457741"/>
                </a:lnTo>
                <a:lnTo>
                  <a:pt x="106889" y="417722"/>
                </a:lnTo>
                <a:lnTo>
                  <a:pt x="130650" y="379047"/>
                </a:lnTo>
                <a:lnTo>
                  <a:pt x="156500" y="341791"/>
                </a:lnTo>
                <a:lnTo>
                  <a:pt x="184359" y="306033"/>
                </a:lnTo>
                <a:lnTo>
                  <a:pt x="214149" y="271848"/>
                </a:lnTo>
                <a:lnTo>
                  <a:pt x="245791" y="239313"/>
                </a:lnTo>
                <a:lnTo>
                  <a:pt x="279206" y="208505"/>
                </a:lnTo>
                <a:lnTo>
                  <a:pt x="314317" y="179500"/>
                </a:lnTo>
                <a:lnTo>
                  <a:pt x="351043" y="152375"/>
                </a:lnTo>
                <a:lnTo>
                  <a:pt x="389307" y="127207"/>
                </a:lnTo>
                <a:lnTo>
                  <a:pt x="429029" y="104072"/>
                </a:lnTo>
                <a:lnTo>
                  <a:pt x="470131" y="83047"/>
                </a:lnTo>
                <a:lnTo>
                  <a:pt x="512535" y="64209"/>
                </a:lnTo>
                <a:lnTo>
                  <a:pt x="556161" y="47633"/>
                </a:lnTo>
                <a:lnTo>
                  <a:pt x="600931" y="33398"/>
                </a:lnTo>
                <a:lnTo>
                  <a:pt x="646766" y="21579"/>
                </a:lnTo>
                <a:lnTo>
                  <a:pt x="693587" y="12253"/>
                </a:lnTo>
                <a:lnTo>
                  <a:pt x="741316" y="5497"/>
                </a:lnTo>
                <a:lnTo>
                  <a:pt x="789875" y="1387"/>
                </a:lnTo>
                <a:lnTo>
                  <a:pt x="839183" y="0"/>
                </a:lnTo>
                <a:lnTo>
                  <a:pt x="888491" y="1387"/>
                </a:lnTo>
                <a:lnTo>
                  <a:pt x="937049" y="5497"/>
                </a:lnTo>
                <a:lnTo>
                  <a:pt x="984779" y="12253"/>
                </a:lnTo>
                <a:lnTo>
                  <a:pt x="1031600" y="21579"/>
                </a:lnTo>
                <a:lnTo>
                  <a:pt x="1077435" y="33398"/>
                </a:lnTo>
                <a:lnTo>
                  <a:pt x="1122205" y="47633"/>
                </a:lnTo>
                <a:lnTo>
                  <a:pt x="1165831" y="64209"/>
                </a:lnTo>
                <a:lnTo>
                  <a:pt x="1208235" y="83047"/>
                </a:lnTo>
                <a:lnTo>
                  <a:pt x="1249337" y="104072"/>
                </a:lnTo>
                <a:lnTo>
                  <a:pt x="1289060" y="127207"/>
                </a:lnTo>
                <a:lnTo>
                  <a:pt x="1327324" y="152375"/>
                </a:lnTo>
                <a:lnTo>
                  <a:pt x="1364051" y="179500"/>
                </a:lnTo>
                <a:lnTo>
                  <a:pt x="1399161" y="208505"/>
                </a:lnTo>
                <a:lnTo>
                  <a:pt x="1432577" y="239313"/>
                </a:lnTo>
                <a:lnTo>
                  <a:pt x="1464219" y="271848"/>
                </a:lnTo>
                <a:lnTo>
                  <a:pt x="1494009" y="306033"/>
                </a:lnTo>
                <a:lnTo>
                  <a:pt x="1521869" y="341791"/>
                </a:lnTo>
                <a:lnTo>
                  <a:pt x="1547718" y="379047"/>
                </a:lnTo>
                <a:lnTo>
                  <a:pt x="1571480" y="417722"/>
                </a:lnTo>
                <a:lnTo>
                  <a:pt x="1593074" y="457741"/>
                </a:lnTo>
                <a:lnTo>
                  <a:pt x="1612422" y="499027"/>
                </a:lnTo>
                <a:lnTo>
                  <a:pt x="1629447" y="541504"/>
                </a:lnTo>
                <a:lnTo>
                  <a:pt x="1644068" y="585094"/>
                </a:lnTo>
                <a:lnTo>
                  <a:pt x="1656207" y="629721"/>
                </a:lnTo>
                <a:lnTo>
                  <a:pt x="1665785" y="675308"/>
                </a:lnTo>
                <a:lnTo>
                  <a:pt x="1672725" y="721780"/>
                </a:lnTo>
                <a:lnTo>
                  <a:pt x="1676946" y="769058"/>
                </a:lnTo>
                <a:lnTo>
                  <a:pt x="1678370" y="817067"/>
                </a:lnTo>
                <a:lnTo>
                  <a:pt x="1676946" y="865076"/>
                </a:lnTo>
                <a:lnTo>
                  <a:pt x="1672725" y="912354"/>
                </a:lnTo>
                <a:lnTo>
                  <a:pt x="1665785" y="958825"/>
                </a:lnTo>
                <a:lnTo>
                  <a:pt x="1656207" y="1004413"/>
                </a:lnTo>
                <a:lnTo>
                  <a:pt x="1644068" y="1049040"/>
                </a:lnTo>
                <a:lnTo>
                  <a:pt x="1629447" y="1092629"/>
                </a:lnTo>
                <a:lnTo>
                  <a:pt x="1612422" y="1135106"/>
                </a:lnTo>
                <a:lnTo>
                  <a:pt x="1593074" y="1176391"/>
                </a:lnTo>
                <a:lnTo>
                  <a:pt x="1571480" y="1216410"/>
                </a:lnTo>
                <a:lnTo>
                  <a:pt x="1547718" y="1255086"/>
                </a:lnTo>
                <a:lnTo>
                  <a:pt x="1521869" y="1292341"/>
                </a:lnTo>
                <a:lnTo>
                  <a:pt x="1494009" y="1328099"/>
                </a:lnTo>
                <a:lnTo>
                  <a:pt x="1464219" y="1362284"/>
                </a:lnTo>
                <a:lnTo>
                  <a:pt x="1432577" y="1394819"/>
                </a:lnTo>
                <a:lnTo>
                  <a:pt x="1399161" y="1425627"/>
                </a:lnTo>
                <a:lnTo>
                  <a:pt x="1364051" y="1454631"/>
                </a:lnTo>
                <a:lnTo>
                  <a:pt x="1327324" y="1481756"/>
                </a:lnTo>
                <a:lnTo>
                  <a:pt x="1289060" y="1506924"/>
                </a:lnTo>
                <a:lnTo>
                  <a:pt x="1249337" y="1530059"/>
                </a:lnTo>
                <a:lnTo>
                  <a:pt x="1208235" y="1551083"/>
                </a:lnTo>
                <a:lnTo>
                  <a:pt x="1165831" y="1569922"/>
                </a:lnTo>
                <a:lnTo>
                  <a:pt x="1122205" y="1586497"/>
                </a:lnTo>
                <a:lnTo>
                  <a:pt x="1077435" y="1600732"/>
                </a:lnTo>
                <a:lnTo>
                  <a:pt x="1031600" y="1612551"/>
                </a:lnTo>
                <a:lnTo>
                  <a:pt x="984779" y="1621877"/>
                </a:lnTo>
                <a:lnTo>
                  <a:pt x="937049" y="1628633"/>
                </a:lnTo>
                <a:lnTo>
                  <a:pt x="888491" y="1632743"/>
                </a:lnTo>
                <a:lnTo>
                  <a:pt x="839183" y="1634130"/>
                </a:lnTo>
                <a:lnTo>
                  <a:pt x="789875" y="1632743"/>
                </a:lnTo>
                <a:lnTo>
                  <a:pt x="741316" y="1628633"/>
                </a:lnTo>
                <a:lnTo>
                  <a:pt x="693587" y="1621877"/>
                </a:lnTo>
                <a:lnTo>
                  <a:pt x="646766" y="1612551"/>
                </a:lnTo>
                <a:lnTo>
                  <a:pt x="600931" y="1600732"/>
                </a:lnTo>
                <a:lnTo>
                  <a:pt x="556161" y="1586497"/>
                </a:lnTo>
                <a:lnTo>
                  <a:pt x="512535" y="1569922"/>
                </a:lnTo>
                <a:lnTo>
                  <a:pt x="470131" y="1551083"/>
                </a:lnTo>
                <a:lnTo>
                  <a:pt x="429029" y="1530059"/>
                </a:lnTo>
                <a:lnTo>
                  <a:pt x="389307" y="1506924"/>
                </a:lnTo>
                <a:lnTo>
                  <a:pt x="351043" y="1481756"/>
                </a:lnTo>
                <a:lnTo>
                  <a:pt x="314317" y="1454631"/>
                </a:lnTo>
                <a:lnTo>
                  <a:pt x="279206" y="1425627"/>
                </a:lnTo>
                <a:lnTo>
                  <a:pt x="245791" y="1394819"/>
                </a:lnTo>
                <a:lnTo>
                  <a:pt x="214149" y="1362284"/>
                </a:lnTo>
                <a:lnTo>
                  <a:pt x="184359" y="1328099"/>
                </a:lnTo>
                <a:lnTo>
                  <a:pt x="156500" y="1292341"/>
                </a:lnTo>
                <a:lnTo>
                  <a:pt x="130650" y="1255086"/>
                </a:lnTo>
                <a:lnTo>
                  <a:pt x="106889" y="1216410"/>
                </a:lnTo>
                <a:lnTo>
                  <a:pt x="85295" y="1176391"/>
                </a:lnTo>
                <a:lnTo>
                  <a:pt x="65947" y="1135106"/>
                </a:lnTo>
                <a:lnTo>
                  <a:pt x="48923" y="1092629"/>
                </a:lnTo>
                <a:lnTo>
                  <a:pt x="34302" y="1049040"/>
                </a:lnTo>
                <a:lnTo>
                  <a:pt x="22163" y="1004413"/>
                </a:lnTo>
                <a:lnTo>
                  <a:pt x="12584" y="958825"/>
                </a:lnTo>
                <a:lnTo>
                  <a:pt x="5645" y="912354"/>
                </a:lnTo>
                <a:lnTo>
                  <a:pt x="1424" y="865076"/>
                </a:lnTo>
                <a:lnTo>
                  <a:pt x="0" y="817067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34622" y="2137308"/>
            <a:ext cx="1027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2600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29370" y="1490129"/>
            <a:ext cx="1799170" cy="1790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78646" y="1518386"/>
            <a:ext cx="1696732" cy="16870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8646" y="1518386"/>
            <a:ext cx="1697355" cy="1687195"/>
          </a:xfrm>
          <a:custGeom>
            <a:avLst/>
            <a:gdLst/>
            <a:ahLst/>
            <a:cxnLst/>
            <a:rect l="l" t="t" r="r" b="b"/>
            <a:pathLst>
              <a:path w="1697354" h="1687195">
                <a:moveTo>
                  <a:pt x="0" y="843544"/>
                </a:moveTo>
                <a:lnTo>
                  <a:pt x="1342" y="795676"/>
                </a:lnTo>
                <a:lnTo>
                  <a:pt x="5324" y="748509"/>
                </a:lnTo>
                <a:lnTo>
                  <a:pt x="11871" y="702114"/>
                </a:lnTo>
                <a:lnTo>
                  <a:pt x="20914" y="656561"/>
                </a:lnTo>
                <a:lnTo>
                  <a:pt x="32380" y="611923"/>
                </a:lnTo>
                <a:lnTo>
                  <a:pt x="46198" y="568270"/>
                </a:lnTo>
                <a:lnTo>
                  <a:pt x="62296" y="525674"/>
                </a:lnTo>
                <a:lnTo>
                  <a:pt x="80602" y="484205"/>
                </a:lnTo>
                <a:lnTo>
                  <a:pt x="101046" y="443936"/>
                </a:lnTo>
                <a:lnTo>
                  <a:pt x="123554" y="404936"/>
                </a:lnTo>
                <a:lnTo>
                  <a:pt x="148056" y="367279"/>
                </a:lnTo>
                <a:lnTo>
                  <a:pt x="174481" y="331033"/>
                </a:lnTo>
                <a:lnTo>
                  <a:pt x="202755" y="296272"/>
                </a:lnTo>
                <a:lnTo>
                  <a:pt x="232809" y="263066"/>
                </a:lnTo>
                <a:lnTo>
                  <a:pt x="264569" y="231485"/>
                </a:lnTo>
                <a:lnTo>
                  <a:pt x="297965" y="201603"/>
                </a:lnTo>
                <a:lnTo>
                  <a:pt x="332925" y="173489"/>
                </a:lnTo>
                <a:lnTo>
                  <a:pt x="369378" y="147215"/>
                </a:lnTo>
                <a:lnTo>
                  <a:pt x="407251" y="122852"/>
                </a:lnTo>
                <a:lnTo>
                  <a:pt x="446473" y="100471"/>
                </a:lnTo>
                <a:lnTo>
                  <a:pt x="486972" y="80144"/>
                </a:lnTo>
                <a:lnTo>
                  <a:pt x="528678" y="61942"/>
                </a:lnTo>
                <a:lnTo>
                  <a:pt x="571518" y="45935"/>
                </a:lnTo>
                <a:lnTo>
                  <a:pt x="615420" y="32196"/>
                </a:lnTo>
                <a:lnTo>
                  <a:pt x="660313" y="20795"/>
                </a:lnTo>
                <a:lnTo>
                  <a:pt x="706126" y="11804"/>
                </a:lnTo>
                <a:lnTo>
                  <a:pt x="752786" y="5293"/>
                </a:lnTo>
                <a:lnTo>
                  <a:pt x="800223" y="1335"/>
                </a:lnTo>
                <a:lnTo>
                  <a:pt x="848364" y="0"/>
                </a:lnTo>
                <a:lnTo>
                  <a:pt x="896505" y="1335"/>
                </a:lnTo>
                <a:lnTo>
                  <a:pt x="943941" y="5293"/>
                </a:lnTo>
                <a:lnTo>
                  <a:pt x="990602" y="11804"/>
                </a:lnTo>
                <a:lnTo>
                  <a:pt x="1036414" y="20795"/>
                </a:lnTo>
                <a:lnTo>
                  <a:pt x="1081307" y="32196"/>
                </a:lnTo>
                <a:lnTo>
                  <a:pt x="1125210" y="45935"/>
                </a:lnTo>
                <a:lnTo>
                  <a:pt x="1168049" y="61942"/>
                </a:lnTo>
                <a:lnTo>
                  <a:pt x="1209755" y="80144"/>
                </a:lnTo>
                <a:lnTo>
                  <a:pt x="1250255" y="100471"/>
                </a:lnTo>
                <a:lnTo>
                  <a:pt x="1289477" y="122852"/>
                </a:lnTo>
                <a:lnTo>
                  <a:pt x="1327350" y="147215"/>
                </a:lnTo>
                <a:lnTo>
                  <a:pt x="1363803" y="173489"/>
                </a:lnTo>
                <a:lnTo>
                  <a:pt x="1398763" y="201603"/>
                </a:lnTo>
                <a:lnTo>
                  <a:pt x="1432159" y="231485"/>
                </a:lnTo>
                <a:lnTo>
                  <a:pt x="1463920" y="263066"/>
                </a:lnTo>
                <a:lnTo>
                  <a:pt x="1493973" y="296272"/>
                </a:lnTo>
                <a:lnTo>
                  <a:pt x="1522248" y="331033"/>
                </a:lnTo>
                <a:lnTo>
                  <a:pt x="1548672" y="367279"/>
                </a:lnTo>
                <a:lnTo>
                  <a:pt x="1573175" y="404936"/>
                </a:lnTo>
                <a:lnTo>
                  <a:pt x="1595684" y="443936"/>
                </a:lnTo>
                <a:lnTo>
                  <a:pt x="1616127" y="484205"/>
                </a:lnTo>
                <a:lnTo>
                  <a:pt x="1634434" y="525674"/>
                </a:lnTo>
                <a:lnTo>
                  <a:pt x="1650532" y="568270"/>
                </a:lnTo>
                <a:lnTo>
                  <a:pt x="1664349" y="611923"/>
                </a:lnTo>
                <a:lnTo>
                  <a:pt x="1675816" y="656561"/>
                </a:lnTo>
                <a:lnTo>
                  <a:pt x="1684858" y="702114"/>
                </a:lnTo>
                <a:lnTo>
                  <a:pt x="1691406" y="748509"/>
                </a:lnTo>
                <a:lnTo>
                  <a:pt x="1695387" y="795676"/>
                </a:lnTo>
                <a:lnTo>
                  <a:pt x="1696730" y="843544"/>
                </a:lnTo>
                <a:lnTo>
                  <a:pt x="1695387" y="891412"/>
                </a:lnTo>
                <a:lnTo>
                  <a:pt x="1691406" y="938579"/>
                </a:lnTo>
                <a:lnTo>
                  <a:pt x="1684858" y="984974"/>
                </a:lnTo>
                <a:lnTo>
                  <a:pt x="1675816" y="1030526"/>
                </a:lnTo>
                <a:lnTo>
                  <a:pt x="1664349" y="1075165"/>
                </a:lnTo>
                <a:lnTo>
                  <a:pt x="1650532" y="1118818"/>
                </a:lnTo>
                <a:lnTo>
                  <a:pt x="1634434" y="1161414"/>
                </a:lnTo>
                <a:lnTo>
                  <a:pt x="1616127" y="1202883"/>
                </a:lnTo>
                <a:lnTo>
                  <a:pt x="1595684" y="1243152"/>
                </a:lnTo>
                <a:lnTo>
                  <a:pt x="1573175" y="1282152"/>
                </a:lnTo>
                <a:lnTo>
                  <a:pt x="1548672" y="1319810"/>
                </a:lnTo>
                <a:lnTo>
                  <a:pt x="1522248" y="1356055"/>
                </a:lnTo>
                <a:lnTo>
                  <a:pt x="1493973" y="1390816"/>
                </a:lnTo>
                <a:lnTo>
                  <a:pt x="1463920" y="1424023"/>
                </a:lnTo>
                <a:lnTo>
                  <a:pt x="1432159" y="1455603"/>
                </a:lnTo>
                <a:lnTo>
                  <a:pt x="1398763" y="1485486"/>
                </a:lnTo>
                <a:lnTo>
                  <a:pt x="1363803" y="1513600"/>
                </a:lnTo>
                <a:lnTo>
                  <a:pt x="1327350" y="1539874"/>
                </a:lnTo>
                <a:lnTo>
                  <a:pt x="1289477" y="1564237"/>
                </a:lnTo>
                <a:lnTo>
                  <a:pt x="1250255" y="1586618"/>
                </a:lnTo>
                <a:lnTo>
                  <a:pt x="1209755" y="1606945"/>
                </a:lnTo>
                <a:lnTo>
                  <a:pt x="1168049" y="1625148"/>
                </a:lnTo>
                <a:lnTo>
                  <a:pt x="1125210" y="1641154"/>
                </a:lnTo>
                <a:lnTo>
                  <a:pt x="1081307" y="1654894"/>
                </a:lnTo>
                <a:lnTo>
                  <a:pt x="1036414" y="1666295"/>
                </a:lnTo>
                <a:lnTo>
                  <a:pt x="990602" y="1675286"/>
                </a:lnTo>
                <a:lnTo>
                  <a:pt x="943941" y="1681797"/>
                </a:lnTo>
                <a:lnTo>
                  <a:pt x="896505" y="1685755"/>
                </a:lnTo>
                <a:lnTo>
                  <a:pt x="848364" y="1687090"/>
                </a:lnTo>
                <a:lnTo>
                  <a:pt x="800223" y="1685755"/>
                </a:lnTo>
                <a:lnTo>
                  <a:pt x="752786" y="1681797"/>
                </a:lnTo>
                <a:lnTo>
                  <a:pt x="706126" y="1675286"/>
                </a:lnTo>
                <a:lnTo>
                  <a:pt x="660313" y="1666295"/>
                </a:lnTo>
                <a:lnTo>
                  <a:pt x="615420" y="1654894"/>
                </a:lnTo>
                <a:lnTo>
                  <a:pt x="571518" y="1641154"/>
                </a:lnTo>
                <a:lnTo>
                  <a:pt x="528678" y="1625148"/>
                </a:lnTo>
                <a:lnTo>
                  <a:pt x="486972" y="1606945"/>
                </a:lnTo>
                <a:lnTo>
                  <a:pt x="446473" y="1586618"/>
                </a:lnTo>
                <a:lnTo>
                  <a:pt x="407251" y="1564237"/>
                </a:lnTo>
                <a:lnTo>
                  <a:pt x="369378" y="1539874"/>
                </a:lnTo>
                <a:lnTo>
                  <a:pt x="332925" y="1513600"/>
                </a:lnTo>
                <a:lnTo>
                  <a:pt x="297965" y="1485486"/>
                </a:lnTo>
                <a:lnTo>
                  <a:pt x="264569" y="1455603"/>
                </a:lnTo>
                <a:lnTo>
                  <a:pt x="232809" y="1424023"/>
                </a:lnTo>
                <a:lnTo>
                  <a:pt x="202755" y="1390816"/>
                </a:lnTo>
                <a:lnTo>
                  <a:pt x="174481" y="1356055"/>
                </a:lnTo>
                <a:lnTo>
                  <a:pt x="148056" y="1319810"/>
                </a:lnTo>
                <a:lnTo>
                  <a:pt x="123554" y="1282152"/>
                </a:lnTo>
                <a:lnTo>
                  <a:pt x="101046" y="1243152"/>
                </a:lnTo>
                <a:lnTo>
                  <a:pt x="80602" y="1202883"/>
                </a:lnTo>
                <a:lnTo>
                  <a:pt x="62296" y="1161414"/>
                </a:lnTo>
                <a:lnTo>
                  <a:pt x="46198" y="1118818"/>
                </a:lnTo>
                <a:lnTo>
                  <a:pt x="32380" y="1075165"/>
                </a:lnTo>
                <a:lnTo>
                  <a:pt x="20914" y="1030526"/>
                </a:lnTo>
                <a:lnTo>
                  <a:pt x="11871" y="984974"/>
                </a:lnTo>
                <a:lnTo>
                  <a:pt x="5324" y="938579"/>
                </a:lnTo>
                <a:lnTo>
                  <a:pt x="1342" y="891412"/>
                </a:lnTo>
                <a:lnTo>
                  <a:pt x="0" y="843544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93619" y="2127415"/>
            <a:ext cx="866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9212" y="3134956"/>
            <a:ext cx="2466340" cy="8890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33805">
              <a:lnSpc>
                <a:spcPct val="100000"/>
              </a:lnSpc>
              <a:spcBef>
                <a:spcPts val="850"/>
              </a:spcBef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Downloads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005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Developers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86183" y="3247669"/>
            <a:ext cx="597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38718" y="3247567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U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se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08029" y="4144438"/>
            <a:ext cx="1778000" cy="17695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61242" y="4173220"/>
            <a:ext cx="1673250" cy="16647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61242" y="4173220"/>
            <a:ext cx="1673860" cy="1664970"/>
          </a:xfrm>
          <a:custGeom>
            <a:avLst/>
            <a:gdLst/>
            <a:ahLst/>
            <a:cxnLst/>
            <a:rect l="l" t="t" r="r" b="b"/>
            <a:pathLst>
              <a:path w="1673859" h="1664970">
                <a:moveTo>
                  <a:pt x="0" y="832366"/>
                </a:moveTo>
                <a:lnTo>
                  <a:pt x="1324" y="785133"/>
                </a:lnTo>
                <a:lnTo>
                  <a:pt x="5250" y="738591"/>
                </a:lnTo>
                <a:lnTo>
                  <a:pt x="11707" y="692810"/>
                </a:lnTo>
                <a:lnTo>
                  <a:pt x="20625" y="647861"/>
                </a:lnTo>
                <a:lnTo>
                  <a:pt x="31932" y="603815"/>
                </a:lnTo>
                <a:lnTo>
                  <a:pt x="45559" y="560740"/>
                </a:lnTo>
                <a:lnTo>
                  <a:pt x="61434" y="518708"/>
                </a:lnTo>
                <a:lnTo>
                  <a:pt x="79487" y="477789"/>
                </a:lnTo>
                <a:lnTo>
                  <a:pt x="99647" y="438053"/>
                </a:lnTo>
                <a:lnTo>
                  <a:pt x="121844" y="399571"/>
                </a:lnTo>
                <a:lnTo>
                  <a:pt x="146008" y="362412"/>
                </a:lnTo>
                <a:lnTo>
                  <a:pt x="172066" y="326647"/>
                </a:lnTo>
                <a:lnTo>
                  <a:pt x="199949" y="292346"/>
                </a:lnTo>
                <a:lnTo>
                  <a:pt x="229587" y="259580"/>
                </a:lnTo>
                <a:lnTo>
                  <a:pt x="260908" y="228418"/>
                </a:lnTo>
                <a:lnTo>
                  <a:pt x="293842" y="198932"/>
                </a:lnTo>
                <a:lnTo>
                  <a:pt x="328318" y="171190"/>
                </a:lnTo>
                <a:lnTo>
                  <a:pt x="364266" y="145264"/>
                </a:lnTo>
                <a:lnTo>
                  <a:pt x="401615" y="121224"/>
                </a:lnTo>
                <a:lnTo>
                  <a:pt x="440295" y="99140"/>
                </a:lnTo>
                <a:lnTo>
                  <a:pt x="480234" y="79082"/>
                </a:lnTo>
                <a:lnTo>
                  <a:pt x="521362" y="61121"/>
                </a:lnTo>
                <a:lnTo>
                  <a:pt x="563609" y="45327"/>
                </a:lnTo>
                <a:lnTo>
                  <a:pt x="606904" y="31770"/>
                </a:lnTo>
                <a:lnTo>
                  <a:pt x="651176" y="20520"/>
                </a:lnTo>
                <a:lnTo>
                  <a:pt x="696355" y="11648"/>
                </a:lnTo>
                <a:lnTo>
                  <a:pt x="742370" y="5223"/>
                </a:lnTo>
                <a:lnTo>
                  <a:pt x="789150" y="1317"/>
                </a:lnTo>
                <a:lnTo>
                  <a:pt x="836625" y="0"/>
                </a:lnTo>
                <a:lnTo>
                  <a:pt x="884100" y="1317"/>
                </a:lnTo>
                <a:lnTo>
                  <a:pt x="930880" y="5223"/>
                </a:lnTo>
                <a:lnTo>
                  <a:pt x="976895" y="11648"/>
                </a:lnTo>
                <a:lnTo>
                  <a:pt x="1022074" y="20520"/>
                </a:lnTo>
                <a:lnTo>
                  <a:pt x="1066346" y="31770"/>
                </a:lnTo>
                <a:lnTo>
                  <a:pt x="1109641" y="45327"/>
                </a:lnTo>
                <a:lnTo>
                  <a:pt x="1151888" y="61121"/>
                </a:lnTo>
                <a:lnTo>
                  <a:pt x="1193016" y="79082"/>
                </a:lnTo>
                <a:lnTo>
                  <a:pt x="1232955" y="99140"/>
                </a:lnTo>
                <a:lnTo>
                  <a:pt x="1271635" y="121224"/>
                </a:lnTo>
                <a:lnTo>
                  <a:pt x="1308984" y="145264"/>
                </a:lnTo>
                <a:lnTo>
                  <a:pt x="1344932" y="171190"/>
                </a:lnTo>
                <a:lnTo>
                  <a:pt x="1379408" y="198932"/>
                </a:lnTo>
                <a:lnTo>
                  <a:pt x="1412342" y="228418"/>
                </a:lnTo>
                <a:lnTo>
                  <a:pt x="1443663" y="259580"/>
                </a:lnTo>
                <a:lnTo>
                  <a:pt x="1473300" y="292346"/>
                </a:lnTo>
                <a:lnTo>
                  <a:pt x="1501184" y="326647"/>
                </a:lnTo>
                <a:lnTo>
                  <a:pt x="1527242" y="362412"/>
                </a:lnTo>
                <a:lnTo>
                  <a:pt x="1551406" y="399571"/>
                </a:lnTo>
                <a:lnTo>
                  <a:pt x="1573603" y="438053"/>
                </a:lnTo>
                <a:lnTo>
                  <a:pt x="1593763" y="477789"/>
                </a:lnTo>
                <a:lnTo>
                  <a:pt x="1611816" y="518708"/>
                </a:lnTo>
                <a:lnTo>
                  <a:pt x="1627691" y="560740"/>
                </a:lnTo>
                <a:lnTo>
                  <a:pt x="1641318" y="603815"/>
                </a:lnTo>
                <a:lnTo>
                  <a:pt x="1652625" y="647861"/>
                </a:lnTo>
                <a:lnTo>
                  <a:pt x="1661543" y="692810"/>
                </a:lnTo>
                <a:lnTo>
                  <a:pt x="1668000" y="738591"/>
                </a:lnTo>
                <a:lnTo>
                  <a:pt x="1671926" y="785133"/>
                </a:lnTo>
                <a:lnTo>
                  <a:pt x="1673250" y="832366"/>
                </a:lnTo>
                <a:lnTo>
                  <a:pt x="1671926" y="879599"/>
                </a:lnTo>
                <a:lnTo>
                  <a:pt x="1668000" y="926142"/>
                </a:lnTo>
                <a:lnTo>
                  <a:pt x="1661543" y="971922"/>
                </a:lnTo>
                <a:lnTo>
                  <a:pt x="1652625" y="1016871"/>
                </a:lnTo>
                <a:lnTo>
                  <a:pt x="1641318" y="1060918"/>
                </a:lnTo>
                <a:lnTo>
                  <a:pt x="1627691" y="1103992"/>
                </a:lnTo>
                <a:lnTo>
                  <a:pt x="1611816" y="1146024"/>
                </a:lnTo>
                <a:lnTo>
                  <a:pt x="1593763" y="1186943"/>
                </a:lnTo>
                <a:lnTo>
                  <a:pt x="1573603" y="1226679"/>
                </a:lnTo>
                <a:lnTo>
                  <a:pt x="1551406" y="1265161"/>
                </a:lnTo>
                <a:lnTo>
                  <a:pt x="1527242" y="1302320"/>
                </a:lnTo>
                <a:lnTo>
                  <a:pt x="1501184" y="1338085"/>
                </a:lnTo>
                <a:lnTo>
                  <a:pt x="1473300" y="1372385"/>
                </a:lnTo>
                <a:lnTo>
                  <a:pt x="1443663" y="1405152"/>
                </a:lnTo>
                <a:lnTo>
                  <a:pt x="1412342" y="1436313"/>
                </a:lnTo>
                <a:lnTo>
                  <a:pt x="1379408" y="1465800"/>
                </a:lnTo>
                <a:lnTo>
                  <a:pt x="1344932" y="1493541"/>
                </a:lnTo>
                <a:lnTo>
                  <a:pt x="1308984" y="1519467"/>
                </a:lnTo>
                <a:lnTo>
                  <a:pt x="1271635" y="1543507"/>
                </a:lnTo>
                <a:lnTo>
                  <a:pt x="1232955" y="1565591"/>
                </a:lnTo>
                <a:lnTo>
                  <a:pt x="1193016" y="1585648"/>
                </a:lnTo>
                <a:lnTo>
                  <a:pt x="1151888" y="1603609"/>
                </a:lnTo>
                <a:lnTo>
                  <a:pt x="1109641" y="1619404"/>
                </a:lnTo>
                <a:lnTo>
                  <a:pt x="1066346" y="1632961"/>
                </a:lnTo>
                <a:lnTo>
                  <a:pt x="1022074" y="1644210"/>
                </a:lnTo>
                <a:lnTo>
                  <a:pt x="976895" y="1653083"/>
                </a:lnTo>
                <a:lnTo>
                  <a:pt x="930880" y="1659507"/>
                </a:lnTo>
                <a:lnTo>
                  <a:pt x="884100" y="1663413"/>
                </a:lnTo>
                <a:lnTo>
                  <a:pt x="836625" y="1664730"/>
                </a:lnTo>
                <a:lnTo>
                  <a:pt x="789150" y="1663413"/>
                </a:lnTo>
                <a:lnTo>
                  <a:pt x="742370" y="1659507"/>
                </a:lnTo>
                <a:lnTo>
                  <a:pt x="696355" y="1653083"/>
                </a:lnTo>
                <a:lnTo>
                  <a:pt x="651176" y="1644210"/>
                </a:lnTo>
                <a:lnTo>
                  <a:pt x="606904" y="1632961"/>
                </a:lnTo>
                <a:lnTo>
                  <a:pt x="563609" y="1619404"/>
                </a:lnTo>
                <a:lnTo>
                  <a:pt x="521362" y="1603609"/>
                </a:lnTo>
                <a:lnTo>
                  <a:pt x="480234" y="1585648"/>
                </a:lnTo>
                <a:lnTo>
                  <a:pt x="440295" y="1565591"/>
                </a:lnTo>
                <a:lnTo>
                  <a:pt x="401615" y="1543507"/>
                </a:lnTo>
                <a:lnTo>
                  <a:pt x="364266" y="1519467"/>
                </a:lnTo>
                <a:lnTo>
                  <a:pt x="328318" y="1493541"/>
                </a:lnTo>
                <a:lnTo>
                  <a:pt x="293842" y="1465800"/>
                </a:lnTo>
                <a:lnTo>
                  <a:pt x="260908" y="1436313"/>
                </a:lnTo>
                <a:lnTo>
                  <a:pt x="229587" y="1405152"/>
                </a:lnTo>
                <a:lnTo>
                  <a:pt x="199949" y="1372385"/>
                </a:lnTo>
                <a:lnTo>
                  <a:pt x="172066" y="1338085"/>
                </a:lnTo>
                <a:lnTo>
                  <a:pt x="146008" y="1302320"/>
                </a:lnTo>
                <a:lnTo>
                  <a:pt x="121844" y="1265161"/>
                </a:lnTo>
                <a:lnTo>
                  <a:pt x="99647" y="1226679"/>
                </a:lnTo>
                <a:lnTo>
                  <a:pt x="79487" y="1186943"/>
                </a:lnTo>
                <a:lnTo>
                  <a:pt x="61434" y="1146024"/>
                </a:lnTo>
                <a:lnTo>
                  <a:pt x="45559" y="1103992"/>
                </a:lnTo>
                <a:lnTo>
                  <a:pt x="31932" y="1060918"/>
                </a:lnTo>
                <a:lnTo>
                  <a:pt x="20625" y="1016871"/>
                </a:lnTo>
                <a:lnTo>
                  <a:pt x="11707" y="971922"/>
                </a:lnTo>
                <a:lnTo>
                  <a:pt x="5250" y="926142"/>
                </a:lnTo>
                <a:lnTo>
                  <a:pt x="1324" y="879599"/>
                </a:lnTo>
                <a:lnTo>
                  <a:pt x="0" y="832366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86729" y="4771072"/>
            <a:ext cx="422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53025" y="5882231"/>
            <a:ext cx="140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Contributors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75929" y="4127500"/>
            <a:ext cx="1777999" cy="1765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27465" y="4154881"/>
            <a:ext cx="1673250" cy="16647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27465" y="4154881"/>
            <a:ext cx="1673860" cy="1664970"/>
          </a:xfrm>
          <a:custGeom>
            <a:avLst/>
            <a:gdLst/>
            <a:ahLst/>
            <a:cxnLst/>
            <a:rect l="l" t="t" r="r" b="b"/>
            <a:pathLst>
              <a:path w="1673860" h="1664970">
                <a:moveTo>
                  <a:pt x="0" y="832366"/>
                </a:moveTo>
                <a:lnTo>
                  <a:pt x="1324" y="785133"/>
                </a:lnTo>
                <a:lnTo>
                  <a:pt x="5250" y="738591"/>
                </a:lnTo>
                <a:lnTo>
                  <a:pt x="11707" y="692810"/>
                </a:lnTo>
                <a:lnTo>
                  <a:pt x="20625" y="647861"/>
                </a:lnTo>
                <a:lnTo>
                  <a:pt x="31932" y="603815"/>
                </a:lnTo>
                <a:lnTo>
                  <a:pt x="45559" y="560740"/>
                </a:lnTo>
                <a:lnTo>
                  <a:pt x="61434" y="518708"/>
                </a:lnTo>
                <a:lnTo>
                  <a:pt x="79487" y="477789"/>
                </a:lnTo>
                <a:lnTo>
                  <a:pt x="99647" y="438053"/>
                </a:lnTo>
                <a:lnTo>
                  <a:pt x="121844" y="399571"/>
                </a:lnTo>
                <a:lnTo>
                  <a:pt x="146008" y="362412"/>
                </a:lnTo>
                <a:lnTo>
                  <a:pt x="172066" y="326647"/>
                </a:lnTo>
                <a:lnTo>
                  <a:pt x="199949" y="292346"/>
                </a:lnTo>
                <a:lnTo>
                  <a:pt x="229587" y="259580"/>
                </a:lnTo>
                <a:lnTo>
                  <a:pt x="260908" y="228418"/>
                </a:lnTo>
                <a:lnTo>
                  <a:pt x="293842" y="198932"/>
                </a:lnTo>
                <a:lnTo>
                  <a:pt x="328318" y="171190"/>
                </a:lnTo>
                <a:lnTo>
                  <a:pt x="364266" y="145264"/>
                </a:lnTo>
                <a:lnTo>
                  <a:pt x="401615" y="121224"/>
                </a:lnTo>
                <a:lnTo>
                  <a:pt x="440295" y="99140"/>
                </a:lnTo>
                <a:lnTo>
                  <a:pt x="480234" y="79082"/>
                </a:lnTo>
                <a:lnTo>
                  <a:pt x="521362" y="61121"/>
                </a:lnTo>
                <a:lnTo>
                  <a:pt x="563609" y="45327"/>
                </a:lnTo>
                <a:lnTo>
                  <a:pt x="606904" y="31770"/>
                </a:lnTo>
                <a:lnTo>
                  <a:pt x="651176" y="20520"/>
                </a:lnTo>
                <a:lnTo>
                  <a:pt x="696355" y="11648"/>
                </a:lnTo>
                <a:lnTo>
                  <a:pt x="742370" y="5223"/>
                </a:lnTo>
                <a:lnTo>
                  <a:pt x="789150" y="1317"/>
                </a:lnTo>
                <a:lnTo>
                  <a:pt x="836625" y="0"/>
                </a:lnTo>
                <a:lnTo>
                  <a:pt x="884100" y="1317"/>
                </a:lnTo>
                <a:lnTo>
                  <a:pt x="930880" y="5223"/>
                </a:lnTo>
                <a:lnTo>
                  <a:pt x="976895" y="11648"/>
                </a:lnTo>
                <a:lnTo>
                  <a:pt x="1022074" y="20520"/>
                </a:lnTo>
                <a:lnTo>
                  <a:pt x="1066346" y="31770"/>
                </a:lnTo>
                <a:lnTo>
                  <a:pt x="1109641" y="45327"/>
                </a:lnTo>
                <a:lnTo>
                  <a:pt x="1151888" y="61121"/>
                </a:lnTo>
                <a:lnTo>
                  <a:pt x="1193016" y="79082"/>
                </a:lnTo>
                <a:lnTo>
                  <a:pt x="1232955" y="99140"/>
                </a:lnTo>
                <a:lnTo>
                  <a:pt x="1271635" y="121224"/>
                </a:lnTo>
                <a:lnTo>
                  <a:pt x="1308984" y="145264"/>
                </a:lnTo>
                <a:lnTo>
                  <a:pt x="1344932" y="171190"/>
                </a:lnTo>
                <a:lnTo>
                  <a:pt x="1379408" y="198932"/>
                </a:lnTo>
                <a:lnTo>
                  <a:pt x="1412342" y="228418"/>
                </a:lnTo>
                <a:lnTo>
                  <a:pt x="1443663" y="259580"/>
                </a:lnTo>
                <a:lnTo>
                  <a:pt x="1473300" y="292346"/>
                </a:lnTo>
                <a:lnTo>
                  <a:pt x="1501184" y="326647"/>
                </a:lnTo>
                <a:lnTo>
                  <a:pt x="1527242" y="362412"/>
                </a:lnTo>
                <a:lnTo>
                  <a:pt x="1551406" y="399571"/>
                </a:lnTo>
                <a:lnTo>
                  <a:pt x="1573603" y="438053"/>
                </a:lnTo>
                <a:lnTo>
                  <a:pt x="1593763" y="477789"/>
                </a:lnTo>
                <a:lnTo>
                  <a:pt x="1611816" y="518708"/>
                </a:lnTo>
                <a:lnTo>
                  <a:pt x="1627691" y="560740"/>
                </a:lnTo>
                <a:lnTo>
                  <a:pt x="1641318" y="603815"/>
                </a:lnTo>
                <a:lnTo>
                  <a:pt x="1652625" y="647861"/>
                </a:lnTo>
                <a:lnTo>
                  <a:pt x="1661543" y="692810"/>
                </a:lnTo>
                <a:lnTo>
                  <a:pt x="1668000" y="738591"/>
                </a:lnTo>
                <a:lnTo>
                  <a:pt x="1671926" y="785133"/>
                </a:lnTo>
                <a:lnTo>
                  <a:pt x="1673250" y="832366"/>
                </a:lnTo>
                <a:lnTo>
                  <a:pt x="1671926" y="879599"/>
                </a:lnTo>
                <a:lnTo>
                  <a:pt x="1668000" y="926142"/>
                </a:lnTo>
                <a:lnTo>
                  <a:pt x="1661543" y="971922"/>
                </a:lnTo>
                <a:lnTo>
                  <a:pt x="1652625" y="1016871"/>
                </a:lnTo>
                <a:lnTo>
                  <a:pt x="1641318" y="1060918"/>
                </a:lnTo>
                <a:lnTo>
                  <a:pt x="1627691" y="1103992"/>
                </a:lnTo>
                <a:lnTo>
                  <a:pt x="1611816" y="1146024"/>
                </a:lnTo>
                <a:lnTo>
                  <a:pt x="1593763" y="1186943"/>
                </a:lnTo>
                <a:lnTo>
                  <a:pt x="1573603" y="1226679"/>
                </a:lnTo>
                <a:lnTo>
                  <a:pt x="1551406" y="1265161"/>
                </a:lnTo>
                <a:lnTo>
                  <a:pt x="1527242" y="1302320"/>
                </a:lnTo>
                <a:lnTo>
                  <a:pt x="1501184" y="1338085"/>
                </a:lnTo>
                <a:lnTo>
                  <a:pt x="1473300" y="1372385"/>
                </a:lnTo>
                <a:lnTo>
                  <a:pt x="1443663" y="1405152"/>
                </a:lnTo>
                <a:lnTo>
                  <a:pt x="1412342" y="1436313"/>
                </a:lnTo>
                <a:lnTo>
                  <a:pt x="1379408" y="1465800"/>
                </a:lnTo>
                <a:lnTo>
                  <a:pt x="1344932" y="1493541"/>
                </a:lnTo>
                <a:lnTo>
                  <a:pt x="1308984" y="1519467"/>
                </a:lnTo>
                <a:lnTo>
                  <a:pt x="1271635" y="1543507"/>
                </a:lnTo>
                <a:lnTo>
                  <a:pt x="1232955" y="1565591"/>
                </a:lnTo>
                <a:lnTo>
                  <a:pt x="1193016" y="1585648"/>
                </a:lnTo>
                <a:lnTo>
                  <a:pt x="1151888" y="1603609"/>
                </a:lnTo>
                <a:lnTo>
                  <a:pt x="1109641" y="1619404"/>
                </a:lnTo>
                <a:lnTo>
                  <a:pt x="1066346" y="1632961"/>
                </a:lnTo>
                <a:lnTo>
                  <a:pt x="1022074" y="1644210"/>
                </a:lnTo>
                <a:lnTo>
                  <a:pt x="976895" y="1653083"/>
                </a:lnTo>
                <a:lnTo>
                  <a:pt x="930880" y="1659507"/>
                </a:lnTo>
                <a:lnTo>
                  <a:pt x="884100" y="1663413"/>
                </a:lnTo>
                <a:lnTo>
                  <a:pt x="836625" y="1664730"/>
                </a:lnTo>
                <a:lnTo>
                  <a:pt x="789150" y="1663413"/>
                </a:lnTo>
                <a:lnTo>
                  <a:pt x="742370" y="1659507"/>
                </a:lnTo>
                <a:lnTo>
                  <a:pt x="696355" y="1653083"/>
                </a:lnTo>
                <a:lnTo>
                  <a:pt x="651176" y="1644210"/>
                </a:lnTo>
                <a:lnTo>
                  <a:pt x="606904" y="1632961"/>
                </a:lnTo>
                <a:lnTo>
                  <a:pt x="563609" y="1619404"/>
                </a:lnTo>
                <a:lnTo>
                  <a:pt x="521362" y="1603609"/>
                </a:lnTo>
                <a:lnTo>
                  <a:pt x="480234" y="1585648"/>
                </a:lnTo>
                <a:lnTo>
                  <a:pt x="440295" y="1565591"/>
                </a:lnTo>
                <a:lnTo>
                  <a:pt x="401615" y="1543507"/>
                </a:lnTo>
                <a:lnTo>
                  <a:pt x="364266" y="1519467"/>
                </a:lnTo>
                <a:lnTo>
                  <a:pt x="328318" y="1493541"/>
                </a:lnTo>
                <a:lnTo>
                  <a:pt x="293842" y="1465800"/>
                </a:lnTo>
                <a:lnTo>
                  <a:pt x="260908" y="1436313"/>
                </a:lnTo>
                <a:lnTo>
                  <a:pt x="229587" y="1405152"/>
                </a:lnTo>
                <a:lnTo>
                  <a:pt x="199949" y="1372385"/>
                </a:lnTo>
                <a:lnTo>
                  <a:pt x="172066" y="1338085"/>
                </a:lnTo>
                <a:lnTo>
                  <a:pt x="146008" y="1302320"/>
                </a:lnTo>
                <a:lnTo>
                  <a:pt x="121844" y="1265161"/>
                </a:lnTo>
                <a:lnTo>
                  <a:pt x="99647" y="1226679"/>
                </a:lnTo>
                <a:lnTo>
                  <a:pt x="79487" y="1186943"/>
                </a:lnTo>
                <a:lnTo>
                  <a:pt x="61434" y="1146024"/>
                </a:lnTo>
                <a:lnTo>
                  <a:pt x="45559" y="1103992"/>
                </a:lnTo>
                <a:lnTo>
                  <a:pt x="31932" y="1060918"/>
                </a:lnTo>
                <a:lnTo>
                  <a:pt x="20625" y="1016871"/>
                </a:lnTo>
                <a:lnTo>
                  <a:pt x="11707" y="971922"/>
                </a:lnTo>
                <a:lnTo>
                  <a:pt x="5250" y="926142"/>
                </a:lnTo>
                <a:lnTo>
                  <a:pt x="1324" y="879599"/>
                </a:lnTo>
                <a:lnTo>
                  <a:pt x="0" y="832366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649753" y="4752733"/>
            <a:ext cx="8293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700+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19031" y="5878345"/>
            <a:ext cx="64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For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k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907870" y="4144438"/>
            <a:ext cx="1773770" cy="17695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58797" y="4173220"/>
            <a:ext cx="1673237" cy="16647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58797" y="4173220"/>
            <a:ext cx="1673860" cy="1664970"/>
          </a:xfrm>
          <a:custGeom>
            <a:avLst/>
            <a:gdLst/>
            <a:ahLst/>
            <a:cxnLst/>
            <a:rect l="l" t="t" r="r" b="b"/>
            <a:pathLst>
              <a:path w="1673859" h="1664970">
                <a:moveTo>
                  <a:pt x="0" y="832366"/>
                </a:moveTo>
                <a:lnTo>
                  <a:pt x="1324" y="785133"/>
                </a:lnTo>
                <a:lnTo>
                  <a:pt x="5250" y="738591"/>
                </a:lnTo>
                <a:lnTo>
                  <a:pt x="11707" y="692810"/>
                </a:lnTo>
                <a:lnTo>
                  <a:pt x="20625" y="647861"/>
                </a:lnTo>
                <a:lnTo>
                  <a:pt x="31932" y="603815"/>
                </a:lnTo>
                <a:lnTo>
                  <a:pt x="45559" y="560740"/>
                </a:lnTo>
                <a:lnTo>
                  <a:pt x="61434" y="518708"/>
                </a:lnTo>
                <a:lnTo>
                  <a:pt x="79487" y="477789"/>
                </a:lnTo>
                <a:lnTo>
                  <a:pt x="99647" y="438053"/>
                </a:lnTo>
                <a:lnTo>
                  <a:pt x="121844" y="399571"/>
                </a:lnTo>
                <a:lnTo>
                  <a:pt x="146008" y="362412"/>
                </a:lnTo>
                <a:lnTo>
                  <a:pt x="172066" y="326647"/>
                </a:lnTo>
                <a:lnTo>
                  <a:pt x="199949" y="292346"/>
                </a:lnTo>
                <a:lnTo>
                  <a:pt x="229587" y="259580"/>
                </a:lnTo>
                <a:lnTo>
                  <a:pt x="260908" y="228418"/>
                </a:lnTo>
                <a:lnTo>
                  <a:pt x="293842" y="198932"/>
                </a:lnTo>
                <a:lnTo>
                  <a:pt x="328318" y="171190"/>
                </a:lnTo>
                <a:lnTo>
                  <a:pt x="364266" y="145264"/>
                </a:lnTo>
                <a:lnTo>
                  <a:pt x="401615" y="121224"/>
                </a:lnTo>
                <a:lnTo>
                  <a:pt x="440295" y="99140"/>
                </a:lnTo>
                <a:lnTo>
                  <a:pt x="480234" y="79082"/>
                </a:lnTo>
                <a:lnTo>
                  <a:pt x="521362" y="61121"/>
                </a:lnTo>
                <a:lnTo>
                  <a:pt x="563609" y="45327"/>
                </a:lnTo>
                <a:lnTo>
                  <a:pt x="606904" y="31770"/>
                </a:lnTo>
                <a:lnTo>
                  <a:pt x="651176" y="20520"/>
                </a:lnTo>
                <a:lnTo>
                  <a:pt x="696355" y="11648"/>
                </a:lnTo>
                <a:lnTo>
                  <a:pt x="742370" y="5223"/>
                </a:lnTo>
                <a:lnTo>
                  <a:pt x="789150" y="1317"/>
                </a:lnTo>
                <a:lnTo>
                  <a:pt x="836625" y="0"/>
                </a:lnTo>
                <a:lnTo>
                  <a:pt x="884100" y="1317"/>
                </a:lnTo>
                <a:lnTo>
                  <a:pt x="930880" y="5223"/>
                </a:lnTo>
                <a:lnTo>
                  <a:pt x="976895" y="11648"/>
                </a:lnTo>
                <a:lnTo>
                  <a:pt x="1022074" y="20520"/>
                </a:lnTo>
                <a:lnTo>
                  <a:pt x="1066346" y="31770"/>
                </a:lnTo>
                <a:lnTo>
                  <a:pt x="1109641" y="45327"/>
                </a:lnTo>
                <a:lnTo>
                  <a:pt x="1151888" y="61121"/>
                </a:lnTo>
                <a:lnTo>
                  <a:pt x="1193016" y="79082"/>
                </a:lnTo>
                <a:lnTo>
                  <a:pt x="1232955" y="99140"/>
                </a:lnTo>
                <a:lnTo>
                  <a:pt x="1271635" y="121224"/>
                </a:lnTo>
                <a:lnTo>
                  <a:pt x="1308984" y="145264"/>
                </a:lnTo>
                <a:lnTo>
                  <a:pt x="1344932" y="171190"/>
                </a:lnTo>
                <a:lnTo>
                  <a:pt x="1379408" y="198932"/>
                </a:lnTo>
                <a:lnTo>
                  <a:pt x="1412342" y="228418"/>
                </a:lnTo>
                <a:lnTo>
                  <a:pt x="1443663" y="259580"/>
                </a:lnTo>
                <a:lnTo>
                  <a:pt x="1473300" y="292346"/>
                </a:lnTo>
                <a:lnTo>
                  <a:pt x="1501184" y="326647"/>
                </a:lnTo>
                <a:lnTo>
                  <a:pt x="1527242" y="362412"/>
                </a:lnTo>
                <a:lnTo>
                  <a:pt x="1551406" y="399571"/>
                </a:lnTo>
                <a:lnTo>
                  <a:pt x="1573603" y="438053"/>
                </a:lnTo>
                <a:lnTo>
                  <a:pt x="1593763" y="477789"/>
                </a:lnTo>
                <a:lnTo>
                  <a:pt x="1611816" y="518708"/>
                </a:lnTo>
                <a:lnTo>
                  <a:pt x="1627691" y="560740"/>
                </a:lnTo>
                <a:lnTo>
                  <a:pt x="1641318" y="603815"/>
                </a:lnTo>
                <a:lnTo>
                  <a:pt x="1652625" y="647861"/>
                </a:lnTo>
                <a:lnTo>
                  <a:pt x="1661543" y="692810"/>
                </a:lnTo>
                <a:lnTo>
                  <a:pt x="1668000" y="738591"/>
                </a:lnTo>
                <a:lnTo>
                  <a:pt x="1671926" y="785133"/>
                </a:lnTo>
                <a:lnTo>
                  <a:pt x="1673250" y="832366"/>
                </a:lnTo>
                <a:lnTo>
                  <a:pt x="1671926" y="879599"/>
                </a:lnTo>
                <a:lnTo>
                  <a:pt x="1668000" y="926142"/>
                </a:lnTo>
                <a:lnTo>
                  <a:pt x="1661543" y="971922"/>
                </a:lnTo>
                <a:lnTo>
                  <a:pt x="1652625" y="1016871"/>
                </a:lnTo>
                <a:lnTo>
                  <a:pt x="1641318" y="1060918"/>
                </a:lnTo>
                <a:lnTo>
                  <a:pt x="1627691" y="1103992"/>
                </a:lnTo>
                <a:lnTo>
                  <a:pt x="1611816" y="1146024"/>
                </a:lnTo>
                <a:lnTo>
                  <a:pt x="1593763" y="1186943"/>
                </a:lnTo>
                <a:lnTo>
                  <a:pt x="1573603" y="1226679"/>
                </a:lnTo>
                <a:lnTo>
                  <a:pt x="1551406" y="1265161"/>
                </a:lnTo>
                <a:lnTo>
                  <a:pt x="1527242" y="1302320"/>
                </a:lnTo>
                <a:lnTo>
                  <a:pt x="1501184" y="1338085"/>
                </a:lnTo>
                <a:lnTo>
                  <a:pt x="1473300" y="1372385"/>
                </a:lnTo>
                <a:lnTo>
                  <a:pt x="1443663" y="1405152"/>
                </a:lnTo>
                <a:lnTo>
                  <a:pt x="1412342" y="1436313"/>
                </a:lnTo>
                <a:lnTo>
                  <a:pt x="1379408" y="1465800"/>
                </a:lnTo>
                <a:lnTo>
                  <a:pt x="1344932" y="1493541"/>
                </a:lnTo>
                <a:lnTo>
                  <a:pt x="1308984" y="1519467"/>
                </a:lnTo>
                <a:lnTo>
                  <a:pt x="1271635" y="1543507"/>
                </a:lnTo>
                <a:lnTo>
                  <a:pt x="1232955" y="1565591"/>
                </a:lnTo>
                <a:lnTo>
                  <a:pt x="1193016" y="1585648"/>
                </a:lnTo>
                <a:lnTo>
                  <a:pt x="1151888" y="1603609"/>
                </a:lnTo>
                <a:lnTo>
                  <a:pt x="1109641" y="1619404"/>
                </a:lnTo>
                <a:lnTo>
                  <a:pt x="1066346" y="1632961"/>
                </a:lnTo>
                <a:lnTo>
                  <a:pt x="1022074" y="1644210"/>
                </a:lnTo>
                <a:lnTo>
                  <a:pt x="976895" y="1653083"/>
                </a:lnTo>
                <a:lnTo>
                  <a:pt x="930880" y="1659507"/>
                </a:lnTo>
                <a:lnTo>
                  <a:pt x="884100" y="1663413"/>
                </a:lnTo>
                <a:lnTo>
                  <a:pt x="836625" y="1664730"/>
                </a:lnTo>
                <a:lnTo>
                  <a:pt x="789150" y="1663413"/>
                </a:lnTo>
                <a:lnTo>
                  <a:pt x="742370" y="1659507"/>
                </a:lnTo>
                <a:lnTo>
                  <a:pt x="696355" y="1653083"/>
                </a:lnTo>
                <a:lnTo>
                  <a:pt x="651176" y="1644210"/>
                </a:lnTo>
                <a:lnTo>
                  <a:pt x="606904" y="1632961"/>
                </a:lnTo>
                <a:lnTo>
                  <a:pt x="563609" y="1619404"/>
                </a:lnTo>
                <a:lnTo>
                  <a:pt x="521362" y="1603609"/>
                </a:lnTo>
                <a:lnTo>
                  <a:pt x="480234" y="1585648"/>
                </a:lnTo>
                <a:lnTo>
                  <a:pt x="440295" y="1565591"/>
                </a:lnTo>
                <a:lnTo>
                  <a:pt x="401615" y="1543507"/>
                </a:lnTo>
                <a:lnTo>
                  <a:pt x="364266" y="1519467"/>
                </a:lnTo>
                <a:lnTo>
                  <a:pt x="328318" y="1493541"/>
                </a:lnTo>
                <a:lnTo>
                  <a:pt x="293842" y="1465800"/>
                </a:lnTo>
                <a:lnTo>
                  <a:pt x="260908" y="1436313"/>
                </a:lnTo>
                <a:lnTo>
                  <a:pt x="229587" y="1405152"/>
                </a:lnTo>
                <a:lnTo>
                  <a:pt x="199949" y="1372385"/>
                </a:lnTo>
                <a:lnTo>
                  <a:pt x="172066" y="1338085"/>
                </a:lnTo>
                <a:lnTo>
                  <a:pt x="146008" y="1302320"/>
                </a:lnTo>
                <a:lnTo>
                  <a:pt x="121844" y="1265161"/>
                </a:lnTo>
                <a:lnTo>
                  <a:pt x="99647" y="1226679"/>
                </a:lnTo>
                <a:lnTo>
                  <a:pt x="79487" y="1186943"/>
                </a:lnTo>
                <a:lnTo>
                  <a:pt x="61434" y="1146024"/>
                </a:lnTo>
                <a:lnTo>
                  <a:pt x="45559" y="1103992"/>
                </a:lnTo>
                <a:lnTo>
                  <a:pt x="31932" y="1060918"/>
                </a:lnTo>
                <a:lnTo>
                  <a:pt x="20625" y="1016871"/>
                </a:lnTo>
                <a:lnTo>
                  <a:pt x="11707" y="971922"/>
                </a:lnTo>
                <a:lnTo>
                  <a:pt x="5250" y="926142"/>
                </a:lnTo>
                <a:lnTo>
                  <a:pt x="1324" y="879599"/>
                </a:lnTo>
                <a:lnTo>
                  <a:pt x="0" y="832366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83497" y="4771072"/>
            <a:ext cx="223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17331" y="5907347"/>
            <a:ext cx="95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Par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ners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648418" y="0"/>
            <a:ext cx="2540406" cy="8625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75539" y="5424073"/>
            <a:ext cx="1913285" cy="1433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2709" y="6444033"/>
            <a:ext cx="417107" cy="175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4302" y="6445638"/>
            <a:ext cx="94742" cy="171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5536" y="6376991"/>
            <a:ext cx="25400" cy="240665"/>
          </a:xfrm>
          <a:custGeom>
            <a:avLst/>
            <a:gdLst/>
            <a:ahLst/>
            <a:cxnLst/>
            <a:rect l="l" t="t" r="r" b="b"/>
            <a:pathLst>
              <a:path w="25400" h="240665">
                <a:moveTo>
                  <a:pt x="19532" y="0"/>
                </a:moveTo>
                <a:lnTo>
                  <a:pt x="5511" y="0"/>
                </a:lnTo>
                <a:lnTo>
                  <a:pt x="0" y="5707"/>
                </a:lnTo>
                <a:lnTo>
                  <a:pt x="0" y="235008"/>
                </a:lnTo>
                <a:lnTo>
                  <a:pt x="5511" y="240468"/>
                </a:lnTo>
                <a:lnTo>
                  <a:pt x="20040" y="240468"/>
                </a:lnTo>
                <a:lnTo>
                  <a:pt x="25298" y="235008"/>
                </a:lnTo>
                <a:lnTo>
                  <a:pt x="25298" y="5707"/>
                </a:lnTo>
                <a:lnTo>
                  <a:pt x="19532" y="0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6120" y="6376991"/>
            <a:ext cx="169011" cy="242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827" y="6443239"/>
            <a:ext cx="433070" cy="176530"/>
          </a:xfrm>
          <a:custGeom>
            <a:avLst/>
            <a:gdLst/>
            <a:ahLst/>
            <a:cxnLst/>
            <a:rect l="l" t="t" r="r" b="b"/>
            <a:pathLst>
              <a:path w="433069" h="176529">
                <a:moveTo>
                  <a:pt x="23450" y="116"/>
                </a:moveTo>
                <a:lnTo>
                  <a:pt x="13983" y="2231"/>
                </a:lnTo>
                <a:lnTo>
                  <a:pt x="6045" y="7885"/>
                </a:lnTo>
                <a:lnTo>
                  <a:pt x="1306" y="15676"/>
                </a:lnTo>
                <a:lnTo>
                  <a:pt x="0" y="24677"/>
                </a:lnTo>
                <a:lnTo>
                  <a:pt x="2358" y="33957"/>
                </a:lnTo>
                <a:lnTo>
                  <a:pt x="55049" y="148714"/>
                </a:lnTo>
                <a:lnTo>
                  <a:pt x="88692" y="176226"/>
                </a:lnTo>
                <a:lnTo>
                  <a:pt x="100172" y="174367"/>
                </a:lnTo>
                <a:lnTo>
                  <a:pt x="108916" y="168976"/>
                </a:lnTo>
                <a:lnTo>
                  <a:pt x="115896" y="160332"/>
                </a:lnTo>
                <a:lnTo>
                  <a:pt x="122088" y="148714"/>
                </a:lnTo>
                <a:lnTo>
                  <a:pt x="136977" y="116244"/>
                </a:lnTo>
                <a:lnTo>
                  <a:pt x="88692" y="116244"/>
                </a:lnTo>
                <a:lnTo>
                  <a:pt x="45401" y="14128"/>
                </a:lnTo>
                <a:lnTo>
                  <a:pt x="39970" y="6483"/>
                </a:lnTo>
                <a:lnTo>
                  <a:pt x="32383" y="1673"/>
                </a:lnTo>
                <a:lnTo>
                  <a:pt x="23450" y="116"/>
                </a:lnTo>
                <a:close/>
              </a:path>
              <a:path w="433069" h="176529">
                <a:moveTo>
                  <a:pt x="257898" y="42879"/>
                </a:moveTo>
                <a:lnTo>
                  <a:pt x="170574" y="42879"/>
                </a:lnTo>
                <a:lnTo>
                  <a:pt x="175275" y="43127"/>
                </a:lnTo>
                <a:lnTo>
                  <a:pt x="179232" y="43127"/>
                </a:lnTo>
                <a:lnTo>
                  <a:pt x="182448" y="46102"/>
                </a:lnTo>
                <a:lnTo>
                  <a:pt x="182448" y="148714"/>
                </a:lnTo>
                <a:lnTo>
                  <a:pt x="184013" y="159391"/>
                </a:lnTo>
                <a:lnTo>
                  <a:pt x="188663" y="168140"/>
                </a:lnTo>
                <a:lnTo>
                  <a:pt x="196328" y="174053"/>
                </a:lnTo>
                <a:lnTo>
                  <a:pt x="206938" y="176226"/>
                </a:lnTo>
                <a:lnTo>
                  <a:pt x="217626" y="174053"/>
                </a:lnTo>
                <a:lnTo>
                  <a:pt x="225460" y="168140"/>
                </a:lnTo>
                <a:lnTo>
                  <a:pt x="230280" y="159391"/>
                </a:lnTo>
                <a:lnTo>
                  <a:pt x="231923" y="148714"/>
                </a:lnTo>
                <a:lnTo>
                  <a:pt x="231923" y="68408"/>
                </a:lnTo>
                <a:lnTo>
                  <a:pt x="233860" y="57832"/>
                </a:lnTo>
                <a:lnTo>
                  <a:pt x="239252" y="49788"/>
                </a:lnTo>
                <a:lnTo>
                  <a:pt x="247474" y="44672"/>
                </a:lnTo>
                <a:lnTo>
                  <a:pt x="257898" y="42879"/>
                </a:lnTo>
                <a:close/>
              </a:path>
              <a:path w="433069" h="176529">
                <a:moveTo>
                  <a:pt x="358581" y="42879"/>
                </a:moveTo>
                <a:lnTo>
                  <a:pt x="257898" y="42879"/>
                </a:lnTo>
                <a:lnTo>
                  <a:pt x="268312" y="44741"/>
                </a:lnTo>
                <a:lnTo>
                  <a:pt x="276266" y="49974"/>
                </a:lnTo>
                <a:lnTo>
                  <a:pt x="281345" y="58041"/>
                </a:lnTo>
                <a:lnTo>
                  <a:pt x="283131" y="68408"/>
                </a:lnTo>
                <a:lnTo>
                  <a:pt x="283131" y="148714"/>
                </a:lnTo>
                <a:lnTo>
                  <a:pt x="284696" y="159391"/>
                </a:lnTo>
                <a:lnTo>
                  <a:pt x="289346" y="168140"/>
                </a:lnTo>
                <a:lnTo>
                  <a:pt x="297011" y="174053"/>
                </a:lnTo>
                <a:lnTo>
                  <a:pt x="307621" y="176226"/>
                </a:lnTo>
                <a:lnTo>
                  <a:pt x="318309" y="174053"/>
                </a:lnTo>
                <a:lnTo>
                  <a:pt x="326144" y="168140"/>
                </a:lnTo>
                <a:lnTo>
                  <a:pt x="330963" y="159391"/>
                </a:lnTo>
                <a:lnTo>
                  <a:pt x="332606" y="148714"/>
                </a:lnTo>
                <a:lnTo>
                  <a:pt x="332606" y="68408"/>
                </a:lnTo>
                <a:lnTo>
                  <a:pt x="334543" y="57832"/>
                </a:lnTo>
                <a:lnTo>
                  <a:pt x="339935" y="49788"/>
                </a:lnTo>
                <a:lnTo>
                  <a:pt x="348157" y="44672"/>
                </a:lnTo>
                <a:lnTo>
                  <a:pt x="358581" y="42879"/>
                </a:lnTo>
                <a:close/>
              </a:path>
              <a:path w="433069" h="176529">
                <a:moveTo>
                  <a:pt x="430113" y="42879"/>
                </a:moveTo>
                <a:lnTo>
                  <a:pt x="358581" y="42879"/>
                </a:lnTo>
                <a:lnTo>
                  <a:pt x="368890" y="44741"/>
                </a:lnTo>
                <a:lnTo>
                  <a:pt x="376856" y="49974"/>
                </a:lnTo>
                <a:lnTo>
                  <a:pt x="381993" y="58041"/>
                </a:lnTo>
                <a:lnTo>
                  <a:pt x="383814" y="68408"/>
                </a:lnTo>
                <a:lnTo>
                  <a:pt x="383814" y="148714"/>
                </a:lnTo>
                <a:lnTo>
                  <a:pt x="385379" y="159391"/>
                </a:lnTo>
                <a:lnTo>
                  <a:pt x="390029" y="168140"/>
                </a:lnTo>
                <a:lnTo>
                  <a:pt x="397694" y="174053"/>
                </a:lnTo>
                <a:lnTo>
                  <a:pt x="408304" y="176226"/>
                </a:lnTo>
                <a:lnTo>
                  <a:pt x="418953" y="174053"/>
                </a:lnTo>
                <a:lnTo>
                  <a:pt x="426703" y="168140"/>
                </a:lnTo>
                <a:lnTo>
                  <a:pt x="431437" y="159391"/>
                </a:lnTo>
                <a:lnTo>
                  <a:pt x="433041" y="148714"/>
                </a:lnTo>
                <a:lnTo>
                  <a:pt x="433041" y="57255"/>
                </a:lnTo>
                <a:lnTo>
                  <a:pt x="430113" y="42879"/>
                </a:lnTo>
                <a:close/>
              </a:path>
              <a:path w="433069" h="176529">
                <a:moveTo>
                  <a:pt x="176016" y="0"/>
                </a:moveTo>
                <a:lnTo>
                  <a:pt x="132219" y="19867"/>
                </a:lnTo>
                <a:lnTo>
                  <a:pt x="88692" y="116244"/>
                </a:lnTo>
                <a:lnTo>
                  <a:pt x="136977" y="116244"/>
                </a:lnTo>
                <a:lnTo>
                  <a:pt x="167590" y="49482"/>
                </a:lnTo>
                <a:lnTo>
                  <a:pt x="168594" y="47340"/>
                </a:lnTo>
                <a:lnTo>
                  <a:pt x="169090" y="46349"/>
                </a:lnTo>
                <a:lnTo>
                  <a:pt x="170574" y="42879"/>
                </a:lnTo>
                <a:lnTo>
                  <a:pt x="430113" y="42879"/>
                </a:lnTo>
                <a:lnTo>
                  <a:pt x="428322" y="34088"/>
                </a:lnTo>
                <a:lnTo>
                  <a:pt x="420158" y="22555"/>
                </a:lnTo>
                <a:lnTo>
                  <a:pt x="220297" y="22555"/>
                </a:lnTo>
                <a:lnTo>
                  <a:pt x="211013" y="13070"/>
                </a:lnTo>
                <a:lnTo>
                  <a:pt x="199827" y="5979"/>
                </a:lnTo>
                <a:lnTo>
                  <a:pt x="187806" y="1537"/>
                </a:lnTo>
                <a:lnTo>
                  <a:pt x="176016" y="0"/>
                </a:lnTo>
                <a:close/>
              </a:path>
              <a:path w="433069" h="176529">
                <a:moveTo>
                  <a:pt x="270267" y="0"/>
                </a:moveTo>
                <a:lnTo>
                  <a:pt x="251188" y="3524"/>
                </a:lnTo>
                <a:lnTo>
                  <a:pt x="235263" y="11277"/>
                </a:lnTo>
                <a:lnTo>
                  <a:pt x="224348" y="19030"/>
                </a:lnTo>
                <a:lnTo>
                  <a:pt x="220297" y="22555"/>
                </a:lnTo>
                <a:lnTo>
                  <a:pt x="320979" y="22555"/>
                </a:lnTo>
                <a:lnTo>
                  <a:pt x="311977" y="13070"/>
                </a:lnTo>
                <a:lnTo>
                  <a:pt x="300911" y="5979"/>
                </a:lnTo>
                <a:lnTo>
                  <a:pt x="287201" y="1537"/>
                </a:lnTo>
                <a:lnTo>
                  <a:pt x="270267" y="0"/>
                </a:lnTo>
                <a:close/>
              </a:path>
              <a:path w="433069" h="176529">
                <a:moveTo>
                  <a:pt x="373672" y="0"/>
                </a:moveTo>
                <a:lnTo>
                  <a:pt x="351767" y="3524"/>
                </a:lnTo>
                <a:lnTo>
                  <a:pt x="335173" y="11277"/>
                </a:lnTo>
                <a:lnTo>
                  <a:pt x="324655" y="19030"/>
                </a:lnTo>
                <a:lnTo>
                  <a:pt x="320979" y="22555"/>
                </a:lnTo>
                <a:lnTo>
                  <a:pt x="420158" y="22555"/>
                </a:lnTo>
                <a:lnTo>
                  <a:pt x="415509" y="15987"/>
                </a:lnTo>
                <a:lnTo>
                  <a:pt x="396620" y="4205"/>
                </a:lnTo>
                <a:lnTo>
                  <a:pt x="373672" y="0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8017" y="637699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0789" y="0"/>
                </a:moveTo>
                <a:lnTo>
                  <a:pt x="12633" y="1644"/>
                </a:lnTo>
                <a:lnTo>
                  <a:pt x="6032" y="6096"/>
                </a:lnTo>
                <a:lnTo>
                  <a:pt x="1612" y="12638"/>
                </a:lnTo>
                <a:lnTo>
                  <a:pt x="0" y="20549"/>
                </a:lnTo>
                <a:lnTo>
                  <a:pt x="0" y="20798"/>
                </a:lnTo>
                <a:lnTo>
                  <a:pt x="1578" y="28814"/>
                </a:lnTo>
                <a:lnTo>
                  <a:pt x="5942" y="35344"/>
                </a:lnTo>
                <a:lnTo>
                  <a:pt x="12531" y="39739"/>
                </a:lnTo>
                <a:lnTo>
                  <a:pt x="20789" y="41348"/>
                </a:lnTo>
                <a:lnTo>
                  <a:pt x="28806" y="39700"/>
                </a:lnTo>
                <a:lnTo>
                  <a:pt x="31817" y="37635"/>
                </a:lnTo>
                <a:lnTo>
                  <a:pt x="11137" y="37635"/>
                </a:lnTo>
                <a:lnTo>
                  <a:pt x="3962" y="29959"/>
                </a:lnTo>
                <a:lnTo>
                  <a:pt x="3962" y="11389"/>
                </a:lnTo>
                <a:lnTo>
                  <a:pt x="11137" y="3713"/>
                </a:lnTo>
                <a:lnTo>
                  <a:pt x="31942" y="3713"/>
                </a:lnTo>
                <a:lnTo>
                  <a:pt x="28913" y="1644"/>
                </a:lnTo>
                <a:lnTo>
                  <a:pt x="20789" y="0"/>
                </a:lnTo>
                <a:close/>
              </a:path>
              <a:path w="41910" h="41910">
                <a:moveTo>
                  <a:pt x="31942" y="3713"/>
                </a:moveTo>
                <a:lnTo>
                  <a:pt x="30200" y="3713"/>
                </a:lnTo>
                <a:lnTo>
                  <a:pt x="37388" y="11389"/>
                </a:lnTo>
                <a:lnTo>
                  <a:pt x="37388" y="29959"/>
                </a:lnTo>
                <a:lnTo>
                  <a:pt x="30200" y="37635"/>
                </a:lnTo>
                <a:lnTo>
                  <a:pt x="31817" y="37635"/>
                </a:lnTo>
                <a:lnTo>
                  <a:pt x="35336" y="35220"/>
                </a:lnTo>
                <a:lnTo>
                  <a:pt x="39729" y="28605"/>
                </a:lnTo>
                <a:lnTo>
                  <a:pt x="41338" y="20549"/>
                </a:lnTo>
                <a:lnTo>
                  <a:pt x="39765" y="12638"/>
                </a:lnTo>
                <a:lnTo>
                  <a:pt x="35431" y="6096"/>
                </a:lnTo>
                <a:lnTo>
                  <a:pt x="31942" y="3713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0857" y="6387429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4" h="20320">
                <a:moveTo>
                  <a:pt x="11836" y="0"/>
                </a:moveTo>
                <a:lnTo>
                  <a:pt x="1003" y="0"/>
                </a:lnTo>
                <a:lnTo>
                  <a:pt x="0" y="990"/>
                </a:lnTo>
                <a:lnTo>
                  <a:pt x="0" y="19080"/>
                </a:lnTo>
                <a:lnTo>
                  <a:pt x="1003" y="20072"/>
                </a:lnTo>
                <a:lnTo>
                  <a:pt x="3530" y="20072"/>
                </a:lnTo>
                <a:lnTo>
                  <a:pt x="4279" y="19080"/>
                </a:lnTo>
                <a:lnTo>
                  <a:pt x="4279" y="13628"/>
                </a:lnTo>
                <a:lnTo>
                  <a:pt x="13645" y="13628"/>
                </a:lnTo>
                <a:lnTo>
                  <a:pt x="12839" y="12637"/>
                </a:lnTo>
                <a:lnTo>
                  <a:pt x="15354" y="11645"/>
                </a:lnTo>
                <a:lnTo>
                  <a:pt x="16865" y="9663"/>
                </a:lnTo>
                <a:lnTo>
                  <a:pt x="4279" y="9663"/>
                </a:lnTo>
                <a:lnTo>
                  <a:pt x="4279" y="3964"/>
                </a:lnTo>
                <a:lnTo>
                  <a:pt x="16648" y="3964"/>
                </a:lnTo>
                <a:lnTo>
                  <a:pt x="16357" y="2973"/>
                </a:lnTo>
                <a:lnTo>
                  <a:pt x="15100" y="1982"/>
                </a:lnTo>
                <a:lnTo>
                  <a:pt x="13843" y="742"/>
                </a:lnTo>
                <a:lnTo>
                  <a:pt x="11836" y="0"/>
                </a:lnTo>
                <a:close/>
              </a:path>
              <a:path w="17144" h="20320">
                <a:moveTo>
                  <a:pt x="13645" y="13628"/>
                </a:moveTo>
                <a:lnTo>
                  <a:pt x="8051" y="13628"/>
                </a:lnTo>
                <a:lnTo>
                  <a:pt x="12331" y="18832"/>
                </a:lnTo>
                <a:lnTo>
                  <a:pt x="12839" y="19575"/>
                </a:lnTo>
                <a:lnTo>
                  <a:pt x="13589" y="20072"/>
                </a:lnTo>
                <a:lnTo>
                  <a:pt x="15608" y="20072"/>
                </a:lnTo>
                <a:lnTo>
                  <a:pt x="16611" y="19328"/>
                </a:lnTo>
                <a:lnTo>
                  <a:pt x="16611" y="17345"/>
                </a:lnTo>
                <a:lnTo>
                  <a:pt x="16357" y="16850"/>
                </a:lnTo>
                <a:lnTo>
                  <a:pt x="15862" y="16355"/>
                </a:lnTo>
                <a:lnTo>
                  <a:pt x="13645" y="13628"/>
                </a:lnTo>
                <a:close/>
              </a:path>
              <a:path w="17144" h="20320">
                <a:moveTo>
                  <a:pt x="16648" y="3964"/>
                </a:moveTo>
                <a:lnTo>
                  <a:pt x="11074" y="3964"/>
                </a:lnTo>
                <a:lnTo>
                  <a:pt x="12331" y="4955"/>
                </a:lnTo>
                <a:lnTo>
                  <a:pt x="12331" y="8425"/>
                </a:lnTo>
                <a:lnTo>
                  <a:pt x="11074" y="9663"/>
                </a:lnTo>
                <a:lnTo>
                  <a:pt x="16865" y="9663"/>
                </a:lnTo>
                <a:lnTo>
                  <a:pt x="16865" y="4707"/>
                </a:lnTo>
                <a:lnTo>
                  <a:pt x="16648" y="3964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741" y="399339"/>
            <a:ext cx="51250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Harbor users and</a:t>
            </a:r>
            <a:r>
              <a:rPr spc="-60" dirty="0"/>
              <a:t> </a:t>
            </a:r>
            <a:r>
              <a:rPr spc="-5" dirty="0"/>
              <a:t>partners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625401" y="5301538"/>
            <a:ext cx="1083545" cy="9165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16595" y="3047494"/>
            <a:ext cx="2315078" cy="6969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6823" y="4133945"/>
            <a:ext cx="1379398" cy="990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2943" y="5607265"/>
            <a:ext cx="2220120" cy="4162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7477" y="1761902"/>
            <a:ext cx="2215787" cy="7070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36692" y="1777841"/>
            <a:ext cx="2140864" cy="634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320" y="4335454"/>
            <a:ext cx="2066433" cy="5928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839273" y="4250742"/>
            <a:ext cx="1558188" cy="6515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44303" y="4304412"/>
            <a:ext cx="1143961" cy="550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7477" y="3065697"/>
            <a:ext cx="1724621" cy="6868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47707" y="1545570"/>
            <a:ext cx="1695983" cy="8668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9703" y="5514602"/>
            <a:ext cx="2014061" cy="4726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64038" y="1403019"/>
            <a:ext cx="1275206" cy="127520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0542" y="3018039"/>
            <a:ext cx="2101354" cy="7821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19581" y="4278170"/>
            <a:ext cx="1851840" cy="6501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49000" y="3228084"/>
            <a:ext cx="2524995" cy="44690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37753" y="5420038"/>
            <a:ext cx="2619946" cy="6799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19467" y="1841693"/>
            <a:ext cx="1550302" cy="5458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1170" y="918638"/>
            <a:ext cx="7615770" cy="5617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6428" y="237579"/>
            <a:ext cx="38474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Harbor</a:t>
            </a:r>
            <a:r>
              <a:rPr spc="-175" dirty="0"/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702732" y="3103029"/>
            <a:ext cx="1621367" cy="71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5200" y="3073400"/>
            <a:ext cx="1092200" cy="842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3546" y="3129635"/>
            <a:ext cx="1519555" cy="612775"/>
          </a:xfrm>
          <a:custGeom>
            <a:avLst/>
            <a:gdLst/>
            <a:ahLst/>
            <a:cxnLst/>
            <a:rect l="l" t="t" r="r" b="b"/>
            <a:pathLst>
              <a:path w="1519555" h="612775">
                <a:moveTo>
                  <a:pt x="1417264" y="0"/>
                </a:moveTo>
                <a:lnTo>
                  <a:pt x="102034" y="0"/>
                </a:lnTo>
                <a:lnTo>
                  <a:pt x="62317" y="8018"/>
                </a:lnTo>
                <a:lnTo>
                  <a:pt x="29885" y="29884"/>
                </a:lnTo>
                <a:lnTo>
                  <a:pt x="8018" y="62316"/>
                </a:lnTo>
                <a:lnTo>
                  <a:pt x="0" y="102031"/>
                </a:lnTo>
                <a:lnTo>
                  <a:pt x="0" y="510159"/>
                </a:lnTo>
                <a:lnTo>
                  <a:pt x="8018" y="549874"/>
                </a:lnTo>
                <a:lnTo>
                  <a:pt x="29885" y="582306"/>
                </a:lnTo>
                <a:lnTo>
                  <a:pt x="62317" y="604172"/>
                </a:lnTo>
                <a:lnTo>
                  <a:pt x="102034" y="612190"/>
                </a:lnTo>
                <a:lnTo>
                  <a:pt x="1417264" y="612190"/>
                </a:lnTo>
                <a:lnTo>
                  <a:pt x="1456979" y="604172"/>
                </a:lnTo>
                <a:lnTo>
                  <a:pt x="1489411" y="582306"/>
                </a:lnTo>
                <a:lnTo>
                  <a:pt x="1511277" y="549874"/>
                </a:lnTo>
                <a:lnTo>
                  <a:pt x="1519295" y="510159"/>
                </a:lnTo>
                <a:lnTo>
                  <a:pt x="1519295" y="102031"/>
                </a:lnTo>
                <a:lnTo>
                  <a:pt x="1511277" y="62316"/>
                </a:lnTo>
                <a:lnTo>
                  <a:pt x="1489411" y="29884"/>
                </a:lnTo>
                <a:lnTo>
                  <a:pt x="1456979" y="8018"/>
                </a:lnTo>
                <a:lnTo>
                  <a:pt x="1417264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3546" y="3129635"/>
            <a:ext cx="1519555" cy="612775"/>
          </a:xfrm>
          <a:custGeom>
            <a:avLst/>
            <a:gdLst/>
            <a:ahLst/>
            <a:cxnLst/>
            <a:rect l="l" t="t" r="r" b="b"/>
            <a:pathLst>
              <a:path w="1519555" h="612775">
                <a:moveTo>
                  <a:pt x="0" y="102035"/>
                </a:moveTo>
                <a:lnTo>
                  <a:pt x="8018" y="62318"/>
                </a:lnTo>
                <a:lnTo>
                  <a:pt x="29885" y="29885"/>
                </a:lnTo>
                <a:lnTo>
                  <a:pt x="62318" y="8018"/>
                </a:lnTo>
                <a:lnTo>
                  <a:pt x="102035" y="0"/>
                </a:lnTo>
                <a:lnTo>
                  <a:pt x="1417270" y="0"/>
                </a:lnTo>
                <a:lnTo>
                  <a:pt x="1456985" y="8018"/>
                </a:lnTo>
                <a:lnTo>
                  <a:pt x="1489417" y="29885"/>
                </a:lnTo>
                <a:lnTo>
                  <a:pt x="1511282" y="62318"/>
                </a:lnTo>
                <a:lnTo>
                  <a:pt x="1519300" y="102035"/>
                </a:lnTo>
                <a:lnTo>
                  <a:pt x="1519300" y="510161"/>
                </a:lnTo>
                <a:lnTo>
                  <a:pt x="1511282" y="549878"/>
                </a:lnTo>
                <a:lnTo>
                  <a:pt x="1489417" y="582311"/>
                </a:lnTo>
                <a:lnTo>
                  <a:pt x="1456985" y="604178"/>
                </a:lnTo>
                <a:lnTo>
                  <a:pt x="1417270" y="612196"/>
                </a:lnTo>
                <a:lnTo>
                  <a:pt x="102035" y="612196"/>
                </a:lnTo>
                <a:lnTo>
                  <a:pt x="62318" y="604178"/>
                </a:lnTo>
                <a:lnTo>
                  <a:pt x="29885" y="582311"/>
                </a:lnTo>
                <a:lnTo>
                  <a:pt x="8018" y="549878"/>
                </a:lnTo>
                <a:lnTo>
                  <a:pt x="0" y="510161"/>
                </a:lnTo>
                <a:lnTo>
                  <a:pt x="0" y="102035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8547" y="3144456"/>
            <a:ext cx="74930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07950" marR="5080" indent="-95250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75000" y="1248838"/>
            <a:ext cx="969432" cy="5122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3470" y="3560229"/>
            <a:ext cx="952500" cy="571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27577" y="1277810"/>
            <a:ext cx="865073" cy="50189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27577" y="1277810"/>
            <a:ext cx="865505" cy="5019040"/>
          </a:xfrm>
          <a:custGeom>
            <a:avLst/>
            <a:gdLst/>
            <a:ahLst/>
            <a:cxnLst/>
            <a:rect l="l" t="t" r="r" b="b"/>
            <a:pathLst>
              <a:path w="865504" h="5019040">
                <a:moveTo>
                  <a:pt x="0" y="144179"/>
                </a:moveTo>
                <a:lnTo>
                  <a:pt x="7350" y="98607"/>
                </a:lnTo>
                <a:lnTo>
                  <a:pt x="27818" y="59028"/>
                </a:lnTo>
                <a:lnTo>
                  <a:pt x="59029" y="27818"/>
                </a:lnTo>
                <a:lnTo>
                  <a:pt x="98607" y="7350"/>
                </a:lnTo>
                <a:lnTo>
                  <a:pt x="144180" y="0"/>
                </a:lnTo>
                <a:lnTo>
                  <a:pt x="720903" y="0"/>
                </a:lnTo>
                <a:lnTo>
                  <a:pt x="766475" y="7350"/>
                </a:lnTo>
                <a:lnTo>
                  <a:pt x="806054" y="27818"/>
                </a:lnTo>
                <a:lnTo>
                  <a:pt x="837265" y="59028"/>
                </a:lnTo>
                <a:lnTo>
                  <a:pt x="857733" y="98607"/>
                </a:lnTo>
                <a:lnTo>
                  <a:pt x="865083" y="144179"/>
                </a:lnTo>
                <a:lnTo>
                  <a:pt x="865083" y="4874742"/>
                </a:lnTo>
                <a:lnTo>
                  <a:pt x="857733" y="4920315"/>
                </a:lnTo>
                <a:lnTo>
                  <a:pt x="837265" y="4959894"/>
                </a:lnTo>
                <a:lnTo>
                  <a:pt x="806054" y="4991104"/>
                </a:lnTo>
                <a:lnTo>
                  <a:pt x="766475" y="5011572"/>
                </a:lnTo>
                <a:lnTo>
                  <a:pt x="720903" y="5018922"/>
                </a:lnTo>
                <a:lnTo>
                  <a:pt x="144180" y="5018922"/>
                </a:lnTo>
                <a:lnTo>
                  <a:pt x="98607" y="5011572"/>
                </a:lnTo>
                <a:lnTo>
                  <a:pt x="59029" y="4991104"/>
                </a:lnTo>
                <a:lnTo>
                  <a:pt x="27818" y="4959894"/>
                </a:lnTo>
                <a:lnTo>
                  <a:pt x="7350" y="4920315"/>
                </a:lnTo>
                <a:lnTo>
                  <a:pt x="0" y="4874742"/>
                </a:lnTo>
                <a:lnTo>
                  <a:pt x="0" y="144179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55314" y="3633165"/>
            <a:ext cx="609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84700" y="3843858"/>
            <a:ext cx="2645829" cy="15451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35639" y="3873855"/>
            <a:ext cx="2545080" cy="1438910"/>
          </a:xfrm>
          <a:custGeom>
            <a:avLst/>
            <a:gdLst/>
            <a:ahLst/>
            <a:cxnLst/>
            <a:rect l="l" t="t" r="r" b="b"/>
            <a:pathLst>
              <a:path w="2545079" h="1438910">
                <a:moveTo>
                  <a:pt x="2305164" y="0"/>
                </a:moveTo>
                <a:lnTo>
                  <a:pt x="239814" y="0"/>
                </a:lnTo>
                <a:lnTo>
                  <a:pt x="191486" y="4872"/>
                </a:lnTo>
                <a:lnTo>
                  <a:pt x="146471" y="18845"/>
                </a:lnTo>
                <a:lnTo>
                  <a:pt x="105736" y="40955"/>
                </a:lnTo>
                <a:lnTo>
                  <a:pt x="70243" y="70237"/>
                </a:lnTo>
                <a:lnTo>
                  <a:pt x="40959" y="105727"/>
                </a:lnTo>
                <a:lnTo>
                  <a:pt x="18847" y="146461"/>
                </a:lnTo>
                <a:lnTo>
                  <a:pt x="4872" y="191473"/>
                </a:lnTo>
                <a:lnTo>
                  <a:pt x="0" y="239801"/>
                </a:lnTo>
                <a:lnTo>
                  <a:pt x="0" y="1199045"/>
                </a:lnTo>
                <a:lnTo>
                  <a:pt x="4872" y="1247376"/>
                </a:lnTo>
                <a:lnTo>
                  <a:pt x="18847" y="1292392"/>
                </a:lnTo>
                <a:lnTo>
                  <a:pt x="40959" y="1333128"/>
                </a:lnTo>
                <a:lnTo>
                  <a:pt x="70243" y="1368620"/>
                </a:lnTo>
                <a:lnTo>
                  <a:pt x="105736" y="1397903"/>
                </a:lnTo>
                <a:lnTo>
                  <a:pt x="146471" y="1420013"/>
                </a:lnTo>
                <a:lnTo>
                  <a:pt x="191486" y="1433987"/>
                </a:lnTo>
                <a:lnTo>
                  <a:pt x="239814" y="1438859"/>
                </a:lnTo>
                <a:lnTo>
                  <a:pt x="2305164" y="1438859"/>
                </a:lnTo>
                <a:lnTo>
                  <a:pt x="2353492" y="1433987"/>
                </a:lnTo>
                <a:lnTo>
                  <a:pt x="2398506" y="1420013"/>
                </a:lnTo>
                <a:lnTo>
                  <a:pt x="2439242" y="1397903"/>
                </a:lnTo>
                <a:lnTo>
                  <a:pt x="2474734" y="1368620"/>
                </a:lnTo>
                <a:lnTo>
                  <a:pt x="2504019" y="1333128"/>
                </a:lnTo>
                <a:lnTo>
                  <a:pt x="2526131" y="1292392"/>
                </a:lnTo>
                <a:lnTo>
                  <a:pt x="2540105" y="1247376"/>
                </a:lnTo>
                <a:lnTo>
                  <a:pt x="2544978" y="1199045"/>
                </a:lnTo>
                <a:lnTo>
                  <a:pt x="2544978" y="239801"/>
                </a:lnTo>
                <a:lnTo>
                  <a:pt x="2540105" y="191473"/>
                </a:lnTo>
                <a:lnTo>
                  <a:pt x="2526131" y="146461"/>
                </a:lnTo>
                <a:lnTo>
                  <a:pt x="2504019" y="105727"/>
                </a:lnTo>
                <a:lnTo>
                  <a:pt x="2474734" y="70237"/>
                </a:lnTo>
                <a:lnTo>
                  <a:pt x="2439242" y="40955"/>
                </a:lnTo>
                <a:lnTo>
                  <a:pt x="2398506" y="18845"/>
                </a:lnTo>
                <a:lnTo>
                  <a:pt x="2353492" y="4872"/>
                </a:lnTo>
                <a:lnTo>
                  <a:pt x="2305164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35639" y="3873855"/>
            <a:ext cx="2545080" cy="1438910"/>
          </a:xfrm>
          <a:custGeom>
            <a:avLst/>
            <a:gdLst/>
            <a:ahLst/>
            <a:cxnLst/>
            <a:rect l="l" t="t" r="r" b="b"/>
            <a:pathLst>
              <a:path w="2545079" h="1438910">
                <a:moveTo>
                  <a:pt x="0" y="239813"/>
                </a:moveTo>
                <a:lnTo>
                  <a:pt x="4872" y="191482"/>
                </a:lnTo>
                <a:lnTo>
                  <a:pt x="18845" y="146467"/>
                </a:lnTo>
                <a:lnTo>
                  <a:pt x="40956" y="105731"/>
                </a:lnTo>
                <a:lnTo>
                  <a:pt x="70239" y="70239"/>
                </a:lnTo>
                <a:lnTo>
                  <a:pt x="105731" y="40956"/>
                </a:lnTo>
                <a:lnTo>
                  <a:pt x="146467" y="18845"/>
                </a:lnTo>
                <a:lnTo>
                  <a:pt x="191482" y="4872"/>
                </a:lnTo>
                <a:lnTo>
                  <a:pt x="239813" y="0"/>
                </a:lnTo>
                <a:lnTo>
                  <a:pt x="2305151" y="0"/>
                </a:lnTo>
                <a:lnTo>
                  <a:pt x="2353483" y="4872"/>
                </a:lnTo>
                <a:lnTo>
                  <a:pt x="2398500" y="18845"/>
                </a:lnTo>
                <a:lnTo>
                  <a:pt x="2439237" y="40956"/>
                </a:lnTo>
                <a:lnTo>
                  <a:pt x="2474730" y="70239"/>
                </a:lnTo>
                <a:lnTo>
                  <a:pt x="2504014" y="105731"/>
                </a:lnTo>
                <a:lnTo>
                  <a:pt x="2526125" y="146467"/>
                </a:lnTo>
                <a:lnTo>
                  <a:pt x="2540099" y="191482"/>
                </a:lnTo>
                <a:lnTo>
                  <a:pt x="2544971" y="239813"/>
                </a:lnTo>
                <a:lnTo>
                  <a:pt x="2544971" y="1199060"/>
                </a:lnTo>
                <a:lnTo>
                  <a:pt x="2540099" y="1247389"/>
                </a:lnTo>
                <a:lnTo>
                  <a:pt x="2526125" y="1292404"/>
                </a:lnTo>
                <a:lnTo>
                  <a:pt x="2504014" y="1333139"/>
                </a:lnTo>
                <a:lnTo>
                  <a:pt x="2474730" y="1368630"/>
                </a:lnTo>
                <a:lnTo>
                  <a:pt x="2439237" y="1397914"/>
                </a:lnTo>
                <a:lnTo>
                  <a:pt x="2398500" y="1420024"/>
                </a:lnTo>
                <a:lnTo>
                  <a:pt x="2353483" y="1433998"/>
                </a:lnTo>
                <a:lnTo>
                  <a:pt x="2305151" y="1438870"/>
                </a:lnTo>
                <a:lnTo>
                  <a:pt x="239813" y="1438870"/>
                </a:lnTo>
                <a:lnTo>
                  <a:pt x="191482" y="1433998"/>
                </a:lnTo>
                <a:lnTo>
                  <a:pt x="146467" y="1420024"/>
                </a:lnTo>
                <a:lnTo>
                  <a:pt x="105731" y="1397914"/>
                </a:lnTo>
                <a:lnTo>
                  <a:pt x="70239" y="1368630"/>
                </a:lnTo>
                <a:lnTo>
                  <a:pt x="40956" y="1333139"/>
                </a:lnTo>
                <a:lnTo>
                  <a:pt x="18845" y="1292404"/>
                </a:lnTo>
                <a:lnTo>
                  <a:pt x="4872" y="1247389"/>
                </a:lnTo>
                <a:lnTo>
                  <a:pt x="0" y="1199060"/>
                </a:lnTo>
                <a:lnTo>
                  <a:pt x="0" y="239813"/>
                </a:lnTo>
                <a:close/>
              </a:path>
            </a:pathLst>
          </a:custGeom>
          <a:ln w="9525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10770" y="4432300"/>
            <a:ext cx="1231899" cy="406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94400" y="4406900"/>
            <a:ext cx="664632" cy="520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62104" y="4459820"/>
            <a:ext cx="1130338" cy="3065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62104" y="4459820"/>
            <a:ext cx="1130935" cy="306705"/>
          </a:xfrm>
          <a:custGeom>
            <a:avLst/>
            <a:gdLst/>
            <a:ahLst/>
            <a:cxnLst/>
            <a:rect l="l" t="t" r="r" b="b"/>
            <a:pathLst>
              <a:path w="1130934" h="306704">
                <a:moveTo>
                  <a:pt x="0" y="51092"/>
                </a:moveTo>
                <a:lnTo>
                  <a:pt x="4015" y="31205"/>
                </a:lnTo>
                <a:lnTo>
                  <a:pt x="14964" y="14964"/>
                </a:lnTo>
                <a:lnTo>
                  <a:pt x="31205" y="4015"/>
                </a:lnTo>
                <a:lnTo>
                  <a:pt x="51092" y="0"/>
                </a:lnTo>
                <a:lnTo>
                  <a:pt x="1079240" y="0"/>
                </a:lnTo>
                <a:lnTo>
                  <a:pt x="1099128" y="4015"/>
                </a:lnTo>
                <a:lnTo>
                  <a:pt x="1115368" y="14964"/>
                </a:lnTo>
                <a:lnTo>
                  <a:pt x="1126316" y="31205"/>
                </a:lnTo>
                <a:lnTo>
                  <a:pt x="1130330" y="51092"/>
                </a:lnTo>
                <a:lnTo>
                  <a:pt x="1130330" y="255460"/>
                </a:lnTo>
                <a:lnTo>
                  <a:pt x="1126316" y="275347"/>
                </a:lnTo>
                <a:lnTo>
                  <a:pt x="1115368" y="291588"/>
                </a:lnTo>
                <a:lnTo>
                  <a:pt x="1099128" y="302538"/>
                </a:lnTo>
                <a:lnTo>
                  <a:pt x="1079240" y="306553"/>
                </a:lnTo>
                <a:lnTo>
                  <a:pt x="51092" y="306553"/>
                </a:lnTo>
                <a:lnTo>
                  <a:pt x="31205" y="302538"/>
                </a:lnTo>
                <a:lnTo>
                  <a:pt x="14964" y="291588"/>
                </a:lnTo>
                <a:lnTo>
                  <a:pt x="4015" y="275347"/>
                </a:lnTo>
                <a:lnTo>
                  <a:pt x="0" y="255460"/>
                </a:lnTo>
                <a:lnTo>
                  <a:pt x="0" y="51092"/>
                </a:lnTo>
                <a:close/>
              </a:path>
            </a:pathLst>
          </a:custGeom>
          <a:ln w="9525">
            <a:solidFill>
              <a:srgbClr val="0068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51067" y="4474223"/>
            <a:ext cx="3511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34761" y="988873"/>
            <a:ext cx="958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Harbor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8500" y="4356100"/>
            <a:ext cx="1621370" cy="7408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5932" y="4478870"/>
            <a:ext cx="1206500" cy="571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0371" y="4384662"/>
            <a:ext cx="1519555" cy="637540"/>
          </a:xfrm>
          <a:custGeom>
            <a:avLst/>
            <a:gdLst/>
            <a:ahLst/>
            <a:cxnLst/>
            <a:rect l="l" t="t" r="r" b="b"/>
            <a:pathLst>
              <a:path w="1519555" h="637539">
                <a:moveTo>
                  <a:pt x="1413136" y="0"/>
                </a:moveTo>
                <a:lnTo>
                  <a:pt x="106160" y="0"/>
                </a:lnTo>
                <a:lnTo>
                  <a:pt x="64838" y="8343"/>
                </a:lnTo>
                <a:lnTo>
                  <a:pt x="31093" y="31095"/>
                </a:lnTo>
                <a:lnTo>
                  <a:pt x="8342" y="64840"/>
                </a:lnTo>
                <a:lnTo>
                  <a:pt x="0" y="106159"/>
                </a:lnTo>
                <a:lnTo>
                  <a:pt x="0" y="530796"/>
                </a:lnTo>
                <a:lnTo>
                  <a:pt x="8342" y="572120"/>
                </a:lnTo>
                <a:lnTo>
                  <a:pt x="31093" y="605864"/>
                </a:lnTo>
                <a:lnTo>
                  <a:pt x="64838" y="628614"/>
                </a:lnTo>
                <a:lnTo>
                  <a:pt x="106160" y="636955"/>
                </a:lnTo>
                <a:lnTo>
                  <a:pt x="1413136" y="636955"/>
                </a:lnTo>
                <a:lnTo>
                  <a:pt x="1454461" y="628614"/>
                </a:lnTo>
                <a:lnTo>
                  <a:pt x="1488204" y="605864"/>
                </a:lnTo>
                <a:lnTo>
                  <a:pt x="1510954" y="572120"/>
                </a:lnTo>
                <a:lnTo>
                  <a:pt x="1519295" y="530796"/>
                </a:lnTo>
                <a:lnTo>
                  <a:pt x="1519295" y="106159"/>
                </a:lnTo>
                <a:lnTo>
                  <a:pt x="1510954" y="64840"/>
                </a:lnTo>
                <a:lnTo>
                  <a:pt x="1488204" y="31095"/>
                </a:lnTo>
                <a:lnTo>
                  <a:pt x="1454461" y="8343"/>
                </a:lnTo>
                <a:lnTo>
                  <a:pt x="1413136" y="0"/>
                </a:lnTo>
                <a:close/>
              </a:path>
            </a:pathLst>
          </a:custGeom>
          <a:solidFill>
            <a:srgbClr val="7FA4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0371" y="4384662"/>
            <a:ext cx="1519555" cy="637540"/>
          </a:xfrm>
          <a:custGeom>
            <a:avLst/>
            <a:gdLst/>
            <a:ahLst/>
            <a:cxnLst/>
            <a:rect l="l" t="t" r="r" b="b"/>
            <a:pathLst>
              <a:path w="1519555" h="637539">
                <a:moveTo>
                  <a:pt x="0" y="106160"/>
                </a:moveTo>
                <a:lnTo>
                  <a:pt x="8342" y="64837"/>
                </a:lnTo>
                <a:lnTo>
                  <a:pt x="31093" y="31093"/>
                </a:lnTo>
                <a:lnTo>
                  <a:pt x="64837" y="8342"/>
                </a:lnTo>
                <a:lnTo>
                  <a:pt x="106160" y="0"/>
                </a:lnTo>
                <a:lnTo>
                  <a:pt x="1413140" y="0"/>
                </a:lnTo>
                <a:lnTo>
                  <a:pt x="1454462" y="8342"/>
                </a:lnTo>
                <a:lnTo>
                  <a:pt x="1488207" y="31093"/>
                </a:lnTo>
                <a:lnTo>
                  <a:pt x="1510958" y="64837"/>
                </a:lnTo>
                <a:lnTo>
                  <a:pt x="1519300" y="106160"/>
                </a:lnTo>
                <a:lnTo>
                  <a:pt x="1519300" y="530790"/>
                </a:lnTo>
                <a:lnTo>
                  <a:pt x="1510958" y="572112"/>
                </a:lnTo>
                <a:lnTo>
                  <a:pt x="1488207" y="605856"/>
                </a:lnTo>
                <a:lnTo>
                  <a:pt x="1454462" y="628607"/>
                </a:lnTo>
                <a:lnTo>
                  <a:pt x="1413140" y="636950"/>
                </a:lnTo>
                <a:lnTo>
                  <a:pt x="106160" y="636950"/>
                </a:lnTo>
                <a:lnTo>
                  <a:pt x="64837" y="628607"/>
                </a:lnTo>
                <a:lnTo>
                  <a:pt x="31093" y="605856"/>
                </a:lnTo>
                <a:lnTo>
                  <a:pt x="8342" y="572112"/>
                </a:lnTo>
                <a:lnTo>
                  <a:pt x="0" y="530790"/>
                </a:lnTo>
                <a:lnTo>
                  <a:pt x="0" y="106160"/>
                </a:lnTo>
                <a:close/>
              </a:path>
            </a:pathLst>
          </a:custGeom>
          <a:ln w="9525">
            <a:solidFill>
              <a:srgbClr val="84C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78222" y="4549025"/>
            <a:ext cx="863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ws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10770" y="4859870"/>
            <a:ext cx="1231899" cy="419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47829" y="4838700"/>
            <a:ext cx="757767" cy="5249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62104" y="4887455"/>
            <a:ext cx="1130338" cy="3186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62104" y="4887455"/>
            <a:ext cx="1130935" cy="318770"/>
          </a:xfrm>
          <a:custGeom>
            <a:avLst/>
            <a:gdLst/>
            <a:ahLst/>
            <a:cxnLst/>
            <a:rect l="l" t="t" r="r" b="b"/>
            <a:pathLst>
              <a:path w="1130934" h="318770">
                <a:moveTo>
                  <a:pt x="0" y="53112"/>
                </a:moveTo>
                <a:lnTo>
                  <a:pt x="4173" y="32438"/>
                </a:lnTo>
                <a:lnTo>
                  <a:pt x="15556" y="15556"/>
                </a:lnTo>
                <a:lnTo>
                  <a:pt x="32438" y="4173"/>
                </a:lnTo>
                <a:lnTo>
                  <a:pt x="53112" y="0"/>
                </a:lnTo>
                <a:lnTo>
                  <a:pt x="1077220" y="0"/>
                </a:lnTo>
                <a:lnTo>
                  <a:pt x="1097892" y="4173"/>
                </a:lnTo>
                <a:lnTo>
                  <a:pt x="1114774" y="15556"/>
                </a:lnTo>
                <a:lnTo>
                  <a:pt x="1126156" y="32438"/>
                </a:lnTo>
                <a:lnTo>
                  <a:pt x="1130330" y="53112"/>
                </a:lnTo>
                <a:lnTo>
                  <a:pt x="1130330" y="265561"/>
                </a:lnTo>
                <a:lnTo>
                  <a:pt x="1126156" y="286234"/>
                </a:lnTo>
                <a:lnTo>
                  <a:pt x="1114774" y="303117"/>
                </a:lnTo>
                <a:lnTo>
                  <a:pt x="1097892" y="314499"/>
                </a:lnTo>
                <a:lnTo>
                  <a:pt x="1077220" y="318673"/>
                </a:lnTo>
                <a:lnTo>
                  <a:pt x="53112" y="318673"/>
                </a:lnTo>
                <a:lnTo>
                  <a:pt x="32438" y="314499"/>
                </a:lnTo>
                <a:lnTo>
                  <a:pt x="15556" y="303117"/>
                </a:lnTo>
                <a:lnTo>
                  <a:pt x="4173" y="286234"/>
                </a:lnTo>
                <a:lnTo>
                  <a:pt x="0" y="265561"/>
                </a:lnTo>
                <a:lnTo>
                  <a:pt x="0" y="53112"/>
                </a:lnTo>
                <a:close/>
              </a:path>
            </a:pathLst>
          </a:custGeom>
          <a:ln w="9525">
            <a:solidFill>
              <a:srgbClr val="0068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105817" y="4907915"/>
            <a:ext cx="443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Au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99729" y="3153837"/>
            <a:ext cx="1134532" cy="347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72779" y="3238347"/>
            <a:ext cx="915035" cy="131445"/>
          </a:xfrm>
          <a:custGeom>
            <a:avLst/>
            <a:gdLst/>
            <a:ahLst/>
            <a:cxnLst/>
            <a:rect l="l" t="t" r="r" b="b"/>
            <a:pathLst>
              <a:path w="915035" h="131445">
                <a:moveTo>
                  <a:pt x="117779" y="0"/>
                </a:moveTo>
                <a:lnTo>
                  <a:pt x="110413" y="952"/>
                </a:lnTo>
                <a:lnTo>
                  <a:pt x="108584" y="1549"/>
                </a:lnTo>
                <a:lnTo>
                  <a:pt x="0" y="64897"/>
                </a:lnTo>
                <a:lnTo>
                  <a:pt x="113703" y="131216"/>
                </a:lnTo>
                <a:lnTo>
                  <a:pt x="122453" y="128917"/>
                </a:lnTo>
                <a:lnTo>
                  <a:pt x="130403" y="115277"/>
                </a:lnTo>
                <a:lnTo>
                  <a:pt x="128104" y="106527"/>
                </a:lnTo>
                <a:lnTo>
                  <a:pt x="81203" y="79184"/>
                </a:lnTo>
                <a:lnTo>
                  <a:pt x="914806" y="79184"/>
                </a:lnTo>
                <a:lnTo>
                  <a:pt x="914806" y="50609"/>
                </a:lnTo>
                <a:lnTo>
                  <a:pt x="81203" y="50609"/>
                </a:lnTo>
                <a:lnTo>
                  <a:pt x="128104" y="23253"/>
                </a:lnTo>
                <a:lnTo>
                  <a:pt x="130403" y="14503"/>
                </a:lnTo>
                <a:lnTo>
                  <a:pt x="123443" y="2578"/>
                </a:lnTo>
                <a:lnTo>
                  <a:pt x="117779" y="0"/>
                </a:lnTo>
                <a:close/>
              </a:path>
            </a:pathLst>
          </a:custGeom>
          <a:solidFill>
            <a:srgbClr val="006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20070" y="2798237"/>
            <a:ext cx="1435100" cy="3471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92918" y="2881820"/>
            <a:ext cx="1087120" cy="132715"/>
          </a:xfrm>
          <a:custGeom>
            <a:avLst/>
            <a:gdLst/>
            <a:ahLst/>
            <a:cxnLst/>
            <a:rect l="l" t="t" r="r" b="b"/>
            <a:pathLst>
              <a:path w="1087120" h="132714">
                <a:moveTo>
                  <a:pt x="113690" y="0"/>
                </a:moveTo>
                <a:lnTo>
                  <a:pt x="0" y="66319"/>
                </a:lnTo>
                <a:lnTo>
                  <a:pt x="113690" y="132651"/>
                </a:lnTo>
                <a:lnTo>
                  <a:pt x="122440" y="130340"/>
                </a:lnTo>
                <a:lnTo>
                  <a:pt x="130390" y="116712"/>
                </a:lnTo>
                <a:lnTo>
                  <a:pt x="128092" y="107962"/>
                </a:lnTo>
                <a:lnTo>
                  <a:pt x="81203" y="80606"/>
                </a:lnTo>
                <a:lnTo>
                  <a:pt x="1062057" y="80606"/>
                </a:lnTo>
                <a:lnTo>
                  <a:pt x="1086548" y="66319"/>
                </a:lnTo>
                <a:lnTo>
                  <a:pt x="1062053" y="52031"/>
                </a:lnTo>
                <a:lnTo>
                  <a:pt x="81203" y="52031"/>
                </a:lnTo>
                <a:lnTo>
                  <a:pt x="128095" y="24676"/>
                </a:lnTo>
                <a:lnTo>
                  <a:pt x="130390" y="15938"/>
                </a:lnTo>
                <a:lnTo>
                  <a:pt x="122440" y="2298"/>
                </a:lnTo>
                <a:lnTo>
                  <a:pt x="113690" y="0"/>
                </a:lnTo>
                <a:close/>
              </a:path>
              <a:path w="1087120" h="132714">
                <a:moveTo>
                  <a:pt x="1062057" y="80606"/>
                </a:moveTo>
                <a:lnTo>
                  <a:pt x="1005344" y="80606"/>
                </a:lnTo>
                <a:lnTo>
                  <a:pt x="958443" y="107962"/>
                </a:lnTo>
                <a:lnTo>
                  <a:pt x="956144" y="116712"/>
                </a:lnTo>
                <a:lnTo>
                  <a:pt x="964095" y="130340"/>
                </a:lnTo>
                <a:lnTo>
                  <a:pt x="972845" y="132651"/>
                </a:lnTo>
                <a:lnTo>
                  <a:pt x="1062057" y="80606"/>
                </a:lnTo>
                <a:close/>
              </a:path>
              <a:path w="1087120" h="132714">
                <a:moveTo>
                  <a:pt x="968768" y="1435"/>
                </a:moveTo>
                <a:lnTo>
                  <a:pt x="963104" y="4000"/>
                </a:lnTo>
                <a:lnTo>
                  <a:pt x="956144" y="15938"/>
                </a:lnTo>
                <a:lnTo>
                  <a:pt x="958443" y="24676"/>
                </a:lnTo>
                <a:lnTo>
                  <a:pt x="1005344" y="52031"/>
                </a:lnTo>
                <a:lnTo>
                  <a:pt x="1062053" y="52031"/>
                </a:lnTo>
                <a:lnTo>
                  <a:pt x="977963" y="2984"/>
                </a:lnTo>
                <a:lnTo>
                  <a:pt x="976134" y="2374"/>
                </a:lnTo>
                <a:lnTo>
                  <a:pt x="968768" y="1435"/>
                </a:lnTo>
                <a:close/>
              </a:path>
            </a:pathLst>
          </a:custGeom>
          <a:solidFill>
            <a:srgbClr val="006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72855" y="4498225"/>
            <a:ext cx="915035" cy="131445"/>
          </a:xfrm>
          <a:custGeom>
            <a:avLst/>
            <a:gdLst/>
            <a:ahLst/>
            <a:cxnLst/>
            <a:rect l="l" t="t" r="r" b="b"/>
            <a:pathLst>
              <a:path w="915035" h="131445">
                <a:moveTo>
                  <a:pt x="890302" y="79171"/>
                </a:moveTo>
                <a:lnTo>
                  <a:pt x="833568" y="79184"/>
                </a:lnTo>
                <a:lnTo>
                  <a:pt x="786701" y="106527"/>
                </a:lnTo>
                <a:lnTo>
                  <a:pt x="784390" y="115277"/>
                </a:lnTo>
                <a:lnTo>
                  <a:pt x="792340" y="128904"/>
                </a:lnTo>
                <a:lnTo>
                  <a:pt x="801090" y="131216"/>
                </a:lnTo>
                <a:lnTo>
                  <a:pt x="890302" y="79171"/>
                </a:lnTo>
                <a:close/>
              </a:path>
              <a:path w="915035" h="131445">
                <a:moveTo>
                  <a:pt x="797013" y="0"/>
                </a:moveTo>
                <a:lnTo>
                  <a:pt x="791349" y="2578"/>
                </a:lnTo>
                <a:lnTo>
                  <a:pt x="784390" y="14503"/>
                </a:lnTo>
                <a:lnTo>
                  <a:pt x="786701" y="23253"/>
                </a:lnTo>
                <a:lnTo>
                  <a:pt x="833589" y="50596"/>
                </a:lnTo>
                <a:lnTo>
                  <a:pt x="0" y="50596"/>
                </a:lnTo>
                <a:lnTo>
                  <a:pt x="0" y="79184"/>
                </a:lnTo>
                <a:lnTo>
                  <a:pt x="890302" y="79171"/>
                </a:lnTo>
                <a:lnTo>
                  <a:pt x="914793" y="64884"/>
                </a:lnTo>
                <a:lnTo>
                  <a:pt x="806208" y="1549"/>
                </a:lnTo>
                <a:lnTo>
                  <a:pt x="804379" y="952"/>
                </a:lnTo>
                <a:lnTo>
                  <a:pt x="797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9604" y="4808220"/>
            <a:ext cx="918210" cy="131445"/>
          </a:xfrm>
          <a:custGeom>
            <a:avLst/>
            <a:gdLst/>
            <a:ahLst/>
            <a:cxnLst/>
            <a:rect l="l" t="t" r="r" b="b"/>
            <a:pathLst>
              <a:path w="918210" h="131445">
                <a:moveTo>
                  <a:pt x="117779" y="0"/>
                </a:moveTo>
                <a:lnTo>
                  <a:pt x="110413" y="939"/>
                </a:lnTo>
                <a:lnTo>
                  <a:pt x="108584" y="1549"/>
                </a:lnTo>
                <a:lnTo>
                  <a:pt x="0" y="64884"/>
                </a:lnTo>
                <a:lnTo>
                  <a:pt x="113703" y="131203"/>
                </a:lnTo>
                <a:lnTo>
                  <a:pt x="122453" y="128904"/>
                </a:lnTo>
                <a:lnTo>
                  <a:pt x="130403" y="115277"/>
                </a:lnTo>
                <a:lnTo>
                  <a:pt x="128104" y="106527"/>
                </a:lnTo>
                <a:lnTo>
                  <a:pt x="81203" y="79171"/>
                </a:lnTo>
                <a:lnTo>
                  <a:pt x="917981" y="79171"/>
                </a:lnTo>
                <a:lnTo>
                  <a:pt x="917981" y="50596"/>
                </a:lnTo>
                <a:lnTo>
                  <a:pt x="81203" y="50596"/>
                </a:lnTo>
                <a:lnTo>
                  <a:pt x="128104" y="23240"/>
                </a:lnTo>
                <a:lnTo>
                  <a:pt x="130403" y="14490"/>
                </a:lnTo>
                <a:lnTo>
                  <a:pt x="123443" y="2565"/>
                </a:lnTo>
                <a:lnTo>
                  <a:pt x="1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66349" y="4453166"/>
            <a:ext cx="414655" cy="131445"/>
          </a:xfrm>
          <a:custGeom>
            <a:avLst/>
            <a:gdLst/>
            <a:ahLst/>
            <a:cxnLst/>
            <a:rect l="l" t="t" r="r" b="b"/>
            <a:pathLst>
              <a:path w="414654" h="131445">
                <a:moveTo>
                  <a:pt x="63" y="51333"/>
                </a:moveTo>
                <a:lnTo>
                  <a:pt x="0" y="79908"/>
                </a:lnTo>
                <a:lnTo>
                  <a:pt x="333006" y="80683"/>
                </a:lnTo>
                <a:lnTo>
                  <a:pt x="286054" y="107924"/>
                </a:lnTo>
                <a:lnTo>
                  <a:pt x="283730" y="116674"/>
                </a:lnTo>
                <a:lnTo>
                  <a:pt x="290652" y="128612"/>
                </a:lnTo>
                <a:lnTo>
                  <a:pt x="296316" y="131203"/>
                </a:lnTo>
                <a:lnTo>
                  <a:pt x="303682" y="130276"/>
                </a:lnTo>
                <a:lnTo>
                  <a:pt x="305511" y="129679"/>
                </a:lnTo>
                <a:lnTo>
                  <a:pt x="414235" y="66586"/>
                </a:lnTo>
                <a:lnTo>
                  <a:pt x="389549" y="52108"/>
                </a:lnTo>
                <a:lnTo>
                  <a:pt x="333070" y="52108"/>
                </a:lnTo>
                <a:lnTo>
                  <a:pt x="63" y="51333"/>
                </a:lnTo>
                <a:close/>
              </a:path>
              <a:path w="414654" h="131445">
                <a:moveTo>
                  <a:pt x="300697" y="0"/>
                </a:moveTo>
                <a:lnTo>
                  <a:pt x="291947" y="2285"/>
                </a:lnTo>
                <a:lnTo>
                  <a:pt x="283959" y="15900"/>
                </a:lnTo>
                <a:lnTo>
                  <a:pt x="286245" y="24650"/>
                </a:lnTo>
                <a:lnTo>
                  <a:pt x="333070" y="52108"/>
                </a:lnTo>
                <a:lnTo>
                  <a:pt x="389549" y="52108"/>
                </a:lnTo>
                <a:lnTo>
                  <a:pt x="3006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42308" y="4772914"/>
            <a:ext cx="414655" cy="131445"/>
          </a:xfrm>
          <a:custGeom>
            <a:avLst/>
            <a:gdLst/>
            <a:ahLst/>
            <a:cxnLst/>
            <a:rect l="l" t="t" r="r" b="b"/>
            <a:pathLst>
              <a:path w="414654" h="131445">
                <a:moveTo>
                  <a:pt x="113842" y="0"/>
                </a:moveTo>
                <a:lnTo>
                  <a:pt x="0" y="66065"/>
                </a:lnTo>
                <a:lnTo>
                  <a:pt x="108432" y="129654"/>
                </a:lnTo>
                <a:lnTo>
                  <a:pt x="110261" y="130263"/>
                </a:lnTo>
                <a:lnTo>
                  <a:pt x="117614" y="131216"/>
                </a:lnTo>
                <a:lnTo>
                  <a:pt x="123291" y="128663"/>
                </a:lnTo>
                <a:lnTo>
                  <a:pt x="130276" y="116751"/>
                </a:lnTo>
                <a:lnTo>
                  <a:pt x="127990" y="108000"/>
                </a:lnTo>
                <a:lnTo>
                  <a:pt x="81165" y="80530"/>
                </a:lnTo>
                <a:lnTo>
                  <a:pt x="414174" y="80530"/>
                </a:lnTo>
                <a:lnTo>
                  <a:pt x="414235" y="52730"/>
                </a:lnTo>
                <a:lnTo>
                  <a:pt x="81229" y="51955"/>
                </a:lnTo>
                <a:lnTo>
                  <a:pt x="128193" y="24714"/>
                </a:lnTo>
                <a:lnTo>
                  <a:pt x="130505" y="15976"/>
                </a:lnTo>
                <a:lnTo>
                  <a:pt x="122593" y="2324"/>
                </a:lnTo>
                <a:lnTo>
                  <a:pt x="113842" y="0"/>
                </a:lnTo>
                <a:close/>
              </a:path>
              <a:path w="414654" h="131445">
                <a:moveTo>
                  <a:pt x="414174" y="80530"/>
                </a:moveTo>
                <a:lnTo>
                  <a:pt x="81165" y="80530"/>
                </a:lnTo>
                <a:lnTo>
                  <a:pt x="414172" y="81305"/>
                </a:lnTo>
                <a:lnTo>
                  <a:pt x="414174" y="80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10770" y="3996266"/>
            <a:ext cx="1231899" cy="410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57900" y="3970866"/>
            <a:ext cx="541867" cy="524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62104" y="4026280"/>
            <a:ext cx="1130338" cy="3065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62104" y="4026280"/>
            <a:ext cx="1130935" cy="306705"/>
          </a:xfrm>
          <a:custGeom>
            <a:avLst/>
            <a:gdLst/>
            <a:ahLst/>
            <a:cxnLst/>
            <a:rect l="l" t="t" r="r" b="b"/>
            <a:pathLst>
              <a:path w="1130934" h="306704">
                <a:moveTo>
                  <a:pt x="0" y="51092"/>
                </a:moveTo>
                <a:lnTo>
                  <a:pt x="4015" y="31205"/>
                </a:lnTo>
                <a:lnTo>
                  <a:pt x="14964" y="14964"/>
                </a:lnTo>
                <a:lnTo>
                  <a:pt x="31205" y="4015"/>
                </a:lnTo>
                <a:lnTo>
                  <a:pt x="51092" y="0"/>
                </a:lnTo>
                <a:lnTo>
                  <a:pt x="1079240" y="0"/>
                </a:lnTo>
                <a:lnTo>
                  <a:pt x="1099128" y="4015"/>
                </a:lnTo>
                <a:lnTo>
                  <a:pt x="1115368" y="14964"/>
                </a:lnTo>
                <a:lnTo>
                  <a:pt x="1126316" y="31205"/>
                </a:lnTo>
                <a:lnTo>
                  <a:pt x="1130330" y="51092"/>
                </a:lnTo>
                <a:lnTo>
                  <a:pt x="1130330" y="255460"/>
                </a:lnTo>
                <a:lnTo>
                  <a:pt x="1126316" y="275347"/>
                </a:lnTo>
                <a:lnTo>
                  <a:pt x="1115368" y="291588"/>
                </a:lnTo>
                <a:lnTo>
                  <a:pt x="1099128" y="302538"/>
                </a:lnTo>
                <a:lnTo>
                  <a:pt x="1079240" y="306553"/>
                </a:lnTo>
                <a:lnTo>
                  <a:pt x="51092" y="306553"/>
                </a:lnTo>
                <a:lnTo>
                  <a:pt x="31205" y="302538"/>
                </a:lnTo>
                <a:lnTo>
                  <a:pt x="14964" y="291588"/>
                </a:lnTo>
                <a:lnTo>
                  <a:pt x="4015" y="275347"/>
                </a:lnTo>
                <a:lnTo>
                  <a:pt x="0" y="255460"/>
                </a:lnTo>
                <a:lnTo>
                  <a:pt x="0" y="51092"/>
                </a:lnTo>
                <a:close/>
              </a:path>
            </a:pathLst>
          </a:custGeom>
          <a:ln w="9525">
            <a:solidFill>
              <a:srgbClr val="0068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212979" y="4040683"/>
            <a:ext cx="22732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UI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87529" y="5736166"/>
            <a:ext cx="1354670" cy="5757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21970" y="5803900"/>
            <a:ext cx="685799" cy="5715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37008" y="5763754"/>
            <a:ext cx="1252562" cy="4719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37008" y="5763754"/>
            <a:ext cx="1252855" cy="118110"/>
          </a:xfrm>
          <a:custGeom>
            <a:avLst/>
            <a:gdLst/>
            <a:ahLst/>
            <a:cxnLst/>
            <a:rect l="l" t="t" r="r" b="b"/>
            <a:pathLst>
              <a:path w="1252854" h="118110">
                <a:moveTo>
                  <a:pt x="1252570" y="58998"/>
                </a:moveTo>
                <a:lnTo>
                  <a:pt x="1210414" y="80322"/>
                </a:lnTo>
                <a:lnTo>
                  <a:pt x="1140361" y="92705"/>
                </a:lnTo>
                <a:lnTo>
                  <a:pt x="1094510" y="98181"/>
                </a:lnTo>
                <a:lnTo>
                  <a:pt x="1042226" y="103107"/>
                </a:lnTo>
                <a:lnTo>
                  <a:pt x="984095" y="107426"/>
                </a:lnTo>
                <a:lnTo>
                  <a:pt x="920704" y="111084"/>
                </a:lnTo>
                <a:lnTo>
                  <a:pt x="852641" y="114025"/>
                </a:lnTo>
                <a:lnTo>
                  <a:pt x="780492" y="116195"/>
                </a:lnTo>
                <a:lnTo>
                  <a:pt x="704845" y="117537"/>
                </a:lnTo>
                <a:lnTo>
                  <a:pt x="626285" y="117997"/>
                </a:lnTo>
                <a:lnTo>
                  <a:pt x="547725" y="117537"/>
                </a:lnTo>
                <a:lnTo>
                  <a:pt x="472077" y="116195"/>
                </a:lnTo>
                <a:lnTo>
                  <a:pt x="399928" y="114025"/>
                </a:lnTo>
                <a:lnTo>
                  <a:pt x="331865" y="111084"/>
                </a:lnTo>
                <a:lnTo>
                  <a:pt x="268474" y="107426"/>
                </a:lnTo>
                <a:lnTo>
                  <a:pt x="210344" y="103107"/>
                </a:lnTo>
                <a:lnTo>
                  <a:pt x="158060" y="98181"/>
                </a:lnTo>
                <a:lnTo>
                  <a:pt x="112209" y="92705"/>
                </a:lnTo>
                <a:lnTo>
                  <a:pt x="73379" y="86734"/>
                </a:lnTo>
                <a:lnTo>
                  <a:pt x="19127" y="73525"/>
                </a:lnTo>
                <a:lnTo>
                  <a:pt x="0" y="58998"/>
                </a:lnTo>
                <a:lnTo>
                  <a:pt x="4879" y="51597"/>
                </a:lnTo>
                <a:lnTo>
                  <a:pt x="42156" y="37674"/>
                </a:lnTo>
                <a:lnTo>
                  <a:pt x="112209" y="25291"/>
                </a:lnTo>
                <a:lnTo>
                  <a:pt x="158060" y="19815"/>
                </a:lnTo>
                <a:lnTo>
                  <a:pt x="210344" y="14889"/>
                </a:lnTo>
                <a:lnTo>
                  <a:pt x="268474" y="10570"/>
                </a:lnTo>
                <a:lnTo>
                  <a:pt x="331865" y="6912"/>
                </a:lnTo>
                <a:lnTo>
                  <a:pt x="399928" y="3971"/>
                </a:lnTo>
                <a:lnTo>
                  <a:pt x="472077" y="1801"/>
                </a:lnTo>
                <a:lnTo>
                  <a:pt x="547725" y="459"/>
                </a:lnTo>
                <a:lnTo>
                  <a:pt x="626285" y="0"/>
                </a:lnTo>
                <a:lnTo>
                  <a:pt x="704845" y="459"/>
                </a:lnTo>
                <a:lnTo>
                  <a:pt x="780492" y="1801"/>
                </a:lnTo>
                <a:lnTo>
                  <a:pt x="852641" y="3971"/>
                </a:lnTo>
                <a:lnTo>
                  <a:pt x="920704" y="6912"/>
                </a:lnTo>
                <a:lnTo>
                  <a:pt x="984095" y="10570"/>
                </a:lnTo>
                <a:lnTo>
                  <a:pt x="1042226" y="14889"/>
                </a:lnTo>
                <a:lnTo>
                  <a:pt x="1094510" y="19815"/>
                </a:lnTo>
                <a:lnTo>
                  <a:pt x="1140361" y="25291"/>
                </a:lnTo>
                <a:lnTo>
                  <a:pt x="1179191" y="31263"/>
                </a:lnTo>
                <a:lnTo>
                  <a:pt x="1233443" y="44471"/>
                </a:lnTo>
                <a:lnTo>
                  <a:pt x="1252570" y="58998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37008" y="5822752"/>
            <a:ext cx="1252855" cy="413384"/>
          </a:xfrm>
          <a:custGeom>
            <a:avLst/>
            <a:gdLst/>
            <a:ahLst/>
            <a:cxnLst/>
            <a:rect l="l" t="t" r="r" b="b"/>
            <a:pathLst>
              <a:path w="1252854" h="413385">
                <a:moveTo>
                  <a:pt x="1252570" y="0"/>
                </a:moveTo>
                <a:lnTo>
                  <a:pt x="1252570" y="353986"/>
                </a:lnTo>
                <a:lnTo>
                  <a:pt x="1247691" y="361387"/>
                </a:lnTo>
                <a:lnTo>
                  <a:pt x="1210414" y="375310"/>
                </a:lnTo>
                <a:lnTo>
                  <a:pt x="1140361" y="387694"/>
                </a:lnTo>
                <a:lnTo>
                  <a:pt x="1094510" y="393170"/>
                </a:lnTo>
                <a:lnTo>
                  <a:pt x="1042226" y="398095"/>
                </a:lnTo>
                <a:lnTo>
                  <a:pt x="984095" y="402415"/>
                </a:lnTo>
                <a:lnTo>
                  <a:pt x="920704" y="406073"/>
                </a:lnTo>
                <a:lnTo>
                  <a:pt x="852641" y="409014"/>
                </a:lnTo>
                <a:lnTo>
                  <a:pt x="780492" y="411183"/>
                </a:lnTo>
                <a:lnTo>
                  <a:pt x="704845" y="412526"/>
                </a:lnTo>
                <a:lnTo>
                  <a:pt x="626285" y="412985"/>
                </a:lnTo>
                <a:lnTo>
                  <a:pt x="547725" y="412526"/>
                </a:lnTo>
                <a:lnTo>
                  <a:pt x="472077" y="411183"/>
                </a:lnTo>
                <a:lnTo>
                  <a:pt x="399928" y="409014"/>
                </a:lnTo>
                <a:lnTo>
                  <a:pt x="331865" y="406073"/>
                </a:lnTo>
                <a:lnTo>
                  <a:pt x="268474" y="402415"/>
                </a:lnTo>
                <a:lnTo>
                  <a:pt x="210344" y="398095"/>
                </a:lnTo>
                <a:lnTo>
                  <a:pt x="158060" y="393170"/>
                </a:lnTo>
                <a:lnTo>
                  <a:pt x="112209" y="387694"/>
                </a:lnTo>
                <a:lnTo>
                  <a:pt x="73379" y="381722"/>
                </a:lnTo>
                <a:lnTo>
                  <a:pt x="19127" y="368514"/>
                </a:lnTo>
                <a:lnTo>
                  <a:pt x="0" y="353986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591833" y="5875130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920070" y="3217337"/>
            <a:ext cx="1871129" cy="8297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95406" y="3303422"/>
            <a:ext cx="1586865" cy="546735"/>
          </a:xfrm>
          <a:custGeom>
            <a:avLst/>
            <a:gdLst/>
            <a:ahLst/>
            <a:cxnLst/>
            <a:rect l="l" t="t" r="r" b="b"/>
            <a:pathLst>
              <a:path w="1586864" h="546735">
                <a:moveTo>
                  <a:pt x="1471447" y="416102"/>
                </a:moveTo>
                <a:lnTo>
                  <a:pt x="1457820" y="424052"/>
                </a:lnTo>
                <a:lnTo>
                  <a:pt x="1455521" y="432803"/>
                </a:lnTo>
                <a:lnTo>
                  <a:pt x="1521840" y="546506"/>
                </a:lnTo>
                <a:lnTo>
                  <a:pt x="1569213" y="465302"/>
                </a:lnTo>
                <a:lnTo>
                  <a:pt x="1507553" y="465302"/>
                </a:lnTo>
                <a:lnTo>
                  <a:pt x="1480197" y="418414"/>
                </a:lnTo>
                <a:lnTo>
                  <a:pt x="1471447" y="416102"/>
                </a:lnTo>
                <a:close/>
              </a:path>
              <a:path w="1586864" h="546735">
                <a:moveTo>
                  <a:pt x="1536128" y="80606"/>
                </a:moveTo>
                <a:lnTo>
                  <a:pt x="1507553" y="80606"/>
                </a:lnTo>
                <a:lnTo>
                  <a:pt x="1507553" y="465302"/>
                </a:lnTo>
                <a:lnTo>
                  <a:pt x="1536128" y="465302"/>
                </a:lnTo>
                <a:lnTo>
                  <a:pt x="1536128" y="80606"/>
                </a:lnTo>
                <a:close/>
              </a:path>
              <a:path w="1586864" h="546735">
                <a:moveTo>
                  <a:pt x="1572234" y="416102"/>
                </a:moveTo>
                <a:lnTo>
                  <a:pt x="1563484" y="418414"/>
                </a:lnTo>
                <a:lnTo>
                  <a:pt x="1536128" y="465302"/>
                </a:lnTo>
                <a:lnTo>
                  <a:pt x="1569213" y="465302"/>
                </a:lnTo>
                <a:lnTo>
                  <a:pt x="1586179" y="436219"/>
                </a:lnTo>
                <a:lnTo>
                  <a:pt x="1586598" y="432320"/>
                </a:lnTo>
                <a:lnTo>
                  <a:pt x="1584731" y="425246"/>
                </a:lnTo>
                <a:lnTo>
                  <a:pt x="1582458" y="422071"/>
                </a:lnTo>
                <a:lnTo>
                  <a:pt x="1572234" y="416102"/>
                </a:lnTo>
                <a:close/>
              </a:path>
              <a:path w="1586864" h="546735">
                <a:moveTo>
                  <a:pt x="113703" y="0"/>
                </a:moveTo>
                <a:lnTo>
                  <a:pt x="0" y="66319"/>
                </a:lnTo>
                <a:lnTo>
                  <a:pt x="113703" y="132638"/>
                </a:lnTo>
                <a:lnTo>
                  <a:pt x="122453" y="130340"/>
                </a:lnTo>
                <a:lnTo>
                  <a:pt x="130403" y="116712"/>
                </a:lnTo>
                <a:lnTo>
                  <a:pt x="128104" y="107962"/>
                </a:lnTo>
                <a:lnTo>
                  <a:pt x="81203" y="80606"/>
                </a:lnTo>
                <a:lnTo>
                  <a:pt x="1536128" y="80606"/>
                </a:lnTo>
                <a:lnTo>
                  <a:pt x="1536128" y="58432"/>
                </a:lnTo>
                <a:lnTo>
                  <a:pt x="1529727" y="52031"/>
                </a:lnTo>
                <a:lnTo>
                  <a:pt x="81203" y="52031"/>
                </a:lnTo>
                <a:lnTo>
                  <a:pt x="128104" y="24676"/>
                </a:lnTo>
                <a:lnTo>
                  <a:pt x="130403" y="15925"/>
                </a:lnTo>
                <a:lnTo>
                  <a:pt x="122453" y="2298"/>
                </a:lnTo>
                <a:lnTo>
                  <a:pt x="113703" y="0"/>
                </a:lnTo>
                <a:close/>
              </a:path>
            </a:pathLst>
          </a:custGeom>
          <a:solidFill>
            <a:srgbClr val="006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490200" y="5257800"/>
            <a:ext cx="952500" cy="9948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570629" y="5494865"/>
            <a:ext cx="791632" cy="6815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541457" y="5393156"/>
            <a:ext cx="850900" cy="786130"/>
          </a:xfrm>
          <a:custGeom>
            <a:avLst/>
            <a:gdLst/>
            <a:ahLst/>
            <a:cxnLst/>
            <a:rect l="l" t="t" r="r" b="b"/>
            <a:pathLst>
              <a:path w="850900" h="786129">
                <a:moveTo>
                  <a:pt x="0" y="0"/>
                </a:moveTo>
                <a:lnTo>
                  <a:pt x="0" y="679541"/>
                </a:lnTo>
                <a:lnTo>
                  <a:pt x="5566" y="696788"/>
                </a:lnTo>
                <a:lnTo>
                  <a:pt x="47473" y="728405"/>
                </a:lnTo>
                <a:lnTo>
                  <a:pt x="124572" y="754726"/>
                </a:lnTo>
                <a:lnTo>
                  <a:pt x="174130" y="765354"/>
                </a:lnTo>
                <a:lnTo>
                  <a:pt x="229858" y="774001"/>
                </a:lnTo>
                <a:lnTo>
                  <a:pt x="290881" y="780448"/>
                </a:lnTo>
                <a:lnTo>
                  <a:pt x="356324" y="784477"/>
                </a:lnTo>
                <a:lnTo>
                  <a:pt x="425310" y="785869"/>
                </a:lnTo>
                <a:lnTo>
                  <a:pt x="494296" y="784477"/>
                </a:lnTo>
                <a:lnTo>
                  <a:pt x="559738" y="780448"/>
                </a:lnTo>
                <a:lnTo>
                  <a:pt x="620762" y="774001"/>
                </a:lnTo>
                <a:lnTo>
                  <a:pt x="676490" y="765354"/>
                </a:lnTo>
                <a:lnTo>
                  <a:pt x="726047" y="754726"/>
                </a:lnTo>
                <a:lnTo>
                  <a:pt x="768558" y="742337"/>
                </a:lnTo>
                <a:lnTo>
                  <a:pt x="828937" y="713149"/>
                </a:lnTo>
                <a:lnTo>
                  <a:pt x="850620" y="679541"/>
                </a:lnTo>
                <a:lnTo>
                  <a:pt x="850620" y="106324"/>
                </a:lnTo>
                <a:lnTo>
                  <a:pt x="425310" y="106324"/>
                </a:lnTo>
                <a:lnTo>
                  <a:pt x="356324" y="104932"/>
                </a:lnTo>
                <a:lnTo>
                  <a:pt x="290881" y="100904"/>
                </a:lnTo>
                <a:lnTo>
                  <a:pt x="229858" y="94457"/>
                </a:lnTo>
                <a:lnTo>
                  <a:pt x="174130" y="85810"/>
                </a:lnTo>
                <a:lnTo>
                  <a:pt x="124572" y="75183"/>
                </a:lnTo>
                <a:lnTo>
                  <a:pt x="82061" y="62795"/>
                </a:lnTo>
                <a:lnTo>
                  <a:pt x="21683" y="33608"/>
                </a:lnTo>
                <a:lnTo>
                  <a:pt x="5566" y="17247"/>
                </a:lnTo>
                <a:lnTo>
                  <a:pt x="0" y="0"/>
                </a:lnTo>
                <a:close/>
              </a:path>
              <a:path w="850900" h="786129">
                <a:moveTo>
                  <a:pt x="850620" y="0"/>
                </a:moveTo>
                <a:lnTo>
                  <a:pt x="828937" y="33608"/>
                </a:lnTo>
                <a:lnTo>
                  <a:pt x="768558" y="62795"/>
                </a:lnTo>
                <a:lnTo>
                  <a:pt x="726047" y="75183"/>
                </a:lnTo>
                <a:lnTo>
                  <a:pt x="676490" y="85810"/>
                </a:lnTo>
                <a:lnTo>
                  <a:pt x="620762" y="94457"/>
                </a:lnTo>
                <a:lnTo>
                  <a:pt x="559738" y="100904"/>
                </a:lnTo>
                <a:lnTo>
                  <a:pt x="494296" y="104932"/>
                </a:lnTo>
                <a:lnTo>
                  <a:pt x="425310" y="106324"/>
                </a:lnTo>
                <a:lnTo>
                  <a:pt x="850620" y="106324"/>
                </a:lnTo>
                <a:lnTo>
                  <a:pt x="850620" y="0"/>
                </a:lnTo>
                <a:close/>
              </a:path>
            </a:pathLst>
          </a:custGeom>
          <a:solidFill>
            <a:srgbClr val="F89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541457" y="5286832"/>
            <a:ext cx="850900" cy="212725"/>
          </a:xfrm>
          <a:custGeom>
            <a:avLst/>
            <a:gdLst/>
            <a:ahLst/>
            <a:cxnLst/>
            <a:rect l="l" t="t" r="r" b="b"/>
            <a:pathLst>
              <a:path w="850900" h="212725">
                <a:moveTo>
                  <a:pt x="425310" y="0"/>
                </a:moveTo>
                <a:lnTo>
                  <a:pt x="356324" y="1391"/>
                </a:lnTo>
                <a:lnTo>
                  <a:pt x="290881" y="5420"/>
                </a:lnTo>
                <a:lnTo>
                  <a:pt x="229858" y="11867"/>
                </a:lnTo>
                <a:lnTo>
                  <a:pt x="174130" y="20513"/>
                </a:lnTo>
                <a:lnTo>
                  <a:pt x="124572" y="31140"/>
                </a:lnTo>
                <a:lnTo>
                  <a:pt x="82061" y="43529"/>
                </a:lnTo>
                <a:lnTo>
                  <a:pt x="21683" y="72716"/>
                </a:lnTo>
                <a:lnTo>
                  <a:pt x="0" y="106324"/>
                </a:lnTo>
                <a:lnTo>
                  <a:pt x="5566" y="123571"/>
                </a:lnTo>
                <a:lnTo>
                  <a:pt x="47473" y="155188"/>
                </a:lnTo>
                <a:lnTo>
                  <a:pt x="124572" y="181508"/>
                </a:lnTo>
                <a:lnTo>
                  <a:pt x="174130" y="192135"/>
                </a:lnTo>
                <a:lnTo>
                  <a:pt x="229858" y="200781"/>
                </a:lnTo>
                <a:lnTo>
                  <a:pt x="290881" y="207228"/>
                </a:lnTo>
                <a:lnTo>
                  <a:pt x="356324" y="211257"/>
                </a:lnTo>
                <a:lnTo>
                  <a:pt x="425310" y="212648"/>
                </a:lnTo>
                <a:lnTo>
                  <a:pt x="494296" y="211257"/>
                </a:lnTo>
                <a:lnTo>
                  <a:pt x="559738" y="207228"/>
                </a:lnTo>
                <a:lnTo>
                  <a:pt x="620762" y="200781"/>
                </a:lnTo>
                <a:lnTo>
                  <a:pt x="676490" y="192135"/>
                </a:lnTo>
                <a:lnTo>
                  <a:pt x="726047" y="181508"/>
                </a:lnTo>
                <a:lnTo>
                  <a:pt x="768558" y="169119"/>
                </a:lnTo>
                <a:lnTo>
                  <a:pt x="828937" y="139932"/>
                </a:lnTo>
                <a:lnTo>
                  <a:pt x="850620" y="106324"/>
                </a:lnTo>
                <a:lnTo>
                  <a:pt x="845053" y="89077"/>
                </a:lnTo>
                <a:lnTo>
                  <a:pt x="803147" y="57460"/>
                </a:lnTo>
                <a:lnTo>
                  <a:pt x="726047" y="31140"/>
                </a:lnTo>
                <a:lnTo>
                  <a:pt x="676490" y="20513"/>
                </a:lnTo>
                <a:lnTo>
                  <a:pt x="620762" y="11867"/>
                </a:lnTo>
                <a:lnTo>
                  <a:pt x="559738" y="5420"/>
                </a:lnTo>
                <a:lnTo>
                  <a:pt x="494296" y="1391"/>
                </a:lnTo>
                <a:lnTo>
                  <a:pt x="425310" y="0"/>
                </a:lnTo>
                <a:close/>
              </a:path>
            </a:pathLst>
          </a:custGeom>
          <a:solidFill>
            <a:srgbClr val="FBC1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541457" y="5286832"/>
            <a:ext cx="850900" cy="212725"/>
          </a:xfrm>
          <a:custGeom>
            <a:avLst/>
            <a:gdLst/>
            <a:ahLst/>
            <a:cxnLst/>
            <a:rect l="l" t="t" r="r" b="b"/>
            <a:pathLst>
              <a:path w="850900" h="212725">
                <a:moveTo>
                  <a:pt x="850622" y="106328"/>
                </a:moveTo>
                <a:lnTo>
                  <a:pt x="828939" y="139935"/>
                </a:lnTo>
                <a:lnTo>
                  <a:pt x="768562" y="169123"/>
                </a:lnTo>
                <a:lnTo>
                  <a:pt x="726051" y="181512"/>
                </a:lnTo>
                <a:lnTo>
                  <a:pt x="676494" y="192140"/>
                </a:lnTo>
                <a:lnTo>
                  <a:pt x="620766" y="200787"/>
                </a:lnTo>
                <a:lnTo>
                  <a:pt x="559742" y="207234"/>
                </a:lnTo>
                <a:lnTo>
                  <a:pt x="494298" y="211263"/>
                </a:lnTo>
                <a:lnTo>
                  <a:pt x="425311" y="212655"/>
                </a:lnTo>
                <a:lnTo>
                  <a:pt x="356323" y="211263"/>
                </a:lnTo>
                <a:lnTo>
                  <a:pt x="290879" y="207234"/>
                </a:lnTo>
                <a:lnTo>
                  <a:pt x="229856" y="200787"/>
                </a:lnTo>
                <a:lnTo>
                  <a:pt x="174127" y="192140"/>
                </a:lnTo>
                <a:lnTo>
                  <a:pt x="124570" y="181512"/>
                </a:lnTo>
                <a:lnTo>
                  <a:pt x="82060" y="169123"/>
                </a:lnTo>
                <a:lnTo>
                  <a:pt x="21682" y="139935"/>
                </a:lnTo>
                <a:lnTo>
                  <a:pt x="0" y="106328"/>
                </a:lnTo>
                <a:lnTo>
                  <a:pt x="5566" y="89081"/>
                </a:lnTo>
                <a:lnTo>
                  <a:pt x="47472" y="57464"/>
                </a:lnTo>
                <a:lnTo>
                  <a:pt x="124570" y="31142"/>
                </a:lnTo>
                <a:lnTo>
                  <a:pt x="174127" y="20515"/>
                </a:lnTo>
                <a:lnTo>
                  <a:pt x="229856" y="11868"/>
                </a:lnTo>
                <a:lnTo>
                  <a:pt x="290879" y="5420"/>
                </a:lnTo>
                <a:lnTo>
                  <a:pt x="356323" y="1391"/>
                </a:lnTo>
                <a:lnTo>
                  <a:pt x="425311" y="0"/>
                </a:lnTo>
                <a:lnTo>
                  <a:pt x="494298" y="1391"/>
                </a:lnTo>
                <a:lnTo>
                  <a:pt x="559742" y="5420"/>
                </a:lnTo>
                <a:lnTo>
                  <a:pt x="620766" y="11868"/>
                </a:lnTo>
                <a:lnTo>
                  <a:pt x="676494" y="20515"/>
                </a:lnTo>
                <a:lnTo>
                  <a:pt x="726051" y="31142"/>
                </a:lnTo>
                <a:lnTo>
                  <a:pt x="768562" y="43531"/>
                </a:lnTo>
                <a:lnTo>
                  <a:pt x="828939" y="72720"/>
                </a:lnTo>
                <a:lnTo>
                  <a:pt x="850622" y="1063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541457" y="5393160"/>
            <a:ext cx="850900" cy="786130"/>
          </a:xfrm>
          <a:custGeom>
            <a:avLst/>
            <a:gdLst/>
            <a:ahLst/>
            <a:cxnLst/>
            <a:rect l="l" t="t" r="r" b="b"/>
            <a:pathLst>
              <a:path w="850900" h="786129">
                <a:moveTo>
                  <a:pt x="850622" y="0"/>
                </a:moveTo>
                <a:lnTo>
                  <a:pt x="850622" y="679537"/>
                </a:lnTo>
                <a:lnTo>
                  <a:pt x="845055" y="696784"/>
                </a:lnTo>
                <a:lnTo>
                  <a:pt x="803150" y="728401"/>
                </a:lnTo>
                <a:lnTo>
                  <a:pt x="726051" y="754722"/>
                </a:lnTo>
                <a:lnTo>
                  <a:pt x="676494" y="765350"/>
                </a:lnTo>
                <a:lnTo>
                  <a:pt x="620766" y="773997"/>
                </a:lnTo>
                <a:lnTo>
                  <a:pt x="559742" y="780444"/>
                </a:lnTo>
                <a:lnTo>
                  <a:pt x="494298" y="784473"/>
                </a:lnTo>
                <a:lnTo>
                  <a:pt x="425311" y="785865"/>
                </a:lnTo>
                <a:lnTo>
                  <a:pt x="356323" y="784473"/>
                </a:lnTo>
                <a:lnTo>
                  <a:pt x="290879" y="780444"/>
                </a:lnTo>
                <a:lnTo>
                  <a:pt x="229856" y="773997"/>
                </a:lnTo>
                <a:lnTo>
                  <a:pt x="174127" y="765350"/>
                </a:lnTo>
                <a:lnTo>
                  <a:pt x="124570" y="754722"/>
                </a:lnTo>
                <a:lnTo>
                  <a:pt x="82060" y="742333"/>
                </a:lnTo>
                <a:lnTo>
                  <a:pt x="21682" y="713145"/>
                </a:lnTo>
                <a:lnTo>
                  <a:pt x="0" y="67953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0711980" y="5555779"/>
            <a:ext cx="509270" cy="4508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64135">
              <a:lnSpc>
                <a:spcPts val="1670"/>
              </a:lnSpc>
              <a:spcBef>
                <a:spcPts val="16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AD / 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DAP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795049" y="4216794"/>
            <a:ext cx="788035" cy="5454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101600">
              <a:lnSpc>
                <a:spcPts val="1930"/>
              </a:lnSpc>
              <a:spcBef>
                <a:spcPts val="35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Core  Se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731000" y="4906438"/>
            <a:ext cx="4296829" cy="4487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92391" y="4989105"/>
            <a:ext cx="4087495" cy="297815"/>
          </a:xfrm>
          <a:custGeom>
            <a:avLst/>
            <a:gdLst/>
            <a:ahLst/>
            <a:cxnLst/>
            <a:rect l="l" t="t" r="r" b="b"/>
            <a:pathLst>
              <a:path w="4087495" h="297814">
                <a:moveTo>
                  <a:pt x="4087075" y="275666"/>
                </a:moveTo>
                <a:lnTo>
                  <a:pt x="4061675" y="275666"/>
                </a:lnTo>
                <a:lnTo>
                  <a:pt x="4061675" y="297726"/>
                </a:lnTo>
                <a:lnTo>
                  <a:pt x="4087075" y="297726"/>
                </a:lnTo>
                <a:lnTo>
                  <a:pt x="4087075" y="275666"/>
                </a:lnTo>
                <a:close/>
              </a:path>
              <a:path w="4087495" h="297814">
                <a:moveTo>
                  <a:pt x="4087075" y="97866"/>
                </a:moveTo>
                <a:lnTo>
                  <a:pt x="4061675" y="97866"/>
                </a:lnTo>
                <a:lnTo>
                  <a:pt x="4061675" y="199466"/>
                </a:lnTo>
                <a:lnTo>
                  <a:pt x="4087075" y="199466"/>
                </a:lnTo>
                <a:lnTo>
                  <a:pt x="4087075" y="97866"/>
                </a:lnTo>
                <a:close/>
              </a:path>
              <a:path w="4087495" h="297814">
                <a:moveTo>
                  <a:pt x="4038358" y="44983"/>
                </a:moveTo>
                <a:lnTo>
                  <a:pt x="3936758" y="44983"/>
                </a:lnTo>
                <a:lnTo>
                  <a:pt x="3936758" y="70383"/>
                </a:lnTo>
                <a:lnTo>
                  <a:pt x="4038358" y="70383"/>
                </a:lnTo>
                <a:lnTo>
                  <a:pt x="4038358" y="44983"/>
                </a:lnTo>
                <a:close/>
              </a:path>
              <a:path w="4087495" h="297814">
                <a:moveTo>
                  <a:pt x="3860558" y="44983"/>
                </a:moveTo>
                <a:lnTo>
                  <a:pt x="3758958" y="44983"/>
                </a:lnTo>
                <a:lnTo>
                  <a:pt x="3758958" y="70383"/>
                </a:lnTo>
                <a:lnTo>
                  <a:pt x="3860558" y="70383"/>
                </a:lnTo>
                <a:lnTo>
                  <a:pt x="3860558" y="44983"/>
                </a:lnTo>
                <a:close/>
              </a:path>
              <a:path w="4087495" h="297814">
                <a:moveTo>
                  <a:pt x="3682758" y="44983"/>
                </a:moveTo>
                <a:lnTo>
                  <a:pt x="3581158" y="44983"/>
                </a:lnTo>
                <a:lnTo>
                  <a:pt x="3581158" y="70383"/>
                </a:lnTo>
                <a:lnTo>
                  <a:pt x="3682758" y="70383"/>
                </a:lnTo>
                <a:lnTo>
                  <a:pt x="3682758" y="44983"/>
                </a:lnTo>
                <a:close/>
              </a:path>
              <a:path w="4087495" h="297814">
                <a:moveTo>
                  <a:pt x="3504958" y="44983"/>
                </a:moveTo>
                <a:lnTo>
                  <a:pt x="3403358" y="44983"/>
                </a:lnTo>
                <a:lnTo>
                  <a:pt x="3403358" y="70383"/>
                </a:lnTo>
                <a:lnTo>
                  <a:pt x="3504958" y="70383"/>
                </a:lnTo>
                <a:lnTo>
                  <a:pt x="3504958" y="44983"/>
                </a:lnTo>
                <a:close/>
              </a:path>
              <a:path w="4087495" h="297814">
                <a:moveTo>
                  <a:pt x="3327158" y="44983"/>
                </a:moveTo>
                <a:lnTo>
                  <a:pt x="3225558" y="44983"/>
                </a:lnTo>
                <a:lnTo>
                  <a:pt x="3225558" y="70383"/>
                </a:lnTo>
                <a:lnTo>
                  <a:pt x="3327158" y="70383"/>
                </a:lnTo>
                <a:lnTo>
                  <a:pt x="3327158" y="44983"/>
                </a:lnTo>
                <a:close/>
              </a:path>
              <a:path w="4087495" h="297814">
                <a:moveTo>
                  <a:pt x="3149358" y="44983"/>
                </a:moveTo>
                <a:lnTo>
                  <a:pt x="3047758" y="44983"/>
                </a:lnTo>
                <a:lnTo>
                  <a:pt x="3047758" y="70383"/>
                </a:lnTo>
                <a:lnTo>
                  <a:pt x="3149358" y="70383"/>
                </a:lnTo>
                <a:lnTo>
                  <a:pt x="3149358" y="44983"/>
                </a:lnTo>
                <a:close/>
              </a:path>
              <a:path w="4087495" h="297814">
                <a:moveTo>
                  <a:pt x="2971558" y="44983"/>
                </a:moveTo>
                <a:lnTo>
                  <a:pt x="2869958" y="44983"/>
                </a:lnTo>
                <a:lnTo>
                  <a:pt x="2869958" y="70383"/>
                </a:lnTo>
                <a:lnTo>
                  <a:pt x="2971558" y="70383"/>
                </a:lnTo>
                <a:lnTo>
                  <a:pt x="2971558" y="44983"/>
                </a:lnTo>
                <a:close/>
              </a:path>
              <a:path w="4087495" h="297814">
                <a:moveTo>
                  <a:pt x="2793758" y="44983"/>
                </a:moveTo>
                <a:lnTo>
                  <a:pt x="2692158" y="44983"/>
                </a:lnTo>
                <a:lnTo>
                  <a:pt x="2692158" y="70383"/>
                </a:lnTo>
                <a:lnTo>
                  <a:pt x="2793758" y="70383"/>
                </a:lnTo>
                <a:lnTo>
                  <a:pt x="2793758" y="44983"/>
                </a:lnTo>
                <a:close/>
              </a:path>
              <a:path w="4087495" h="297814">
                <a:moveTo>
                  <a:pt x="2615958" y="44983"/>
                </a:moveTo>
                <a:lnTo>
                  <a:pt x="2514358" y="44983"/>
                </a:lnTo>
                <a:lnTo>
                  <a:pt x="2514358" y="70383"/>
                </a:lnTo>
                <a:lnTo>
                  <a:pt x="2615958" y="70383"/>
                </a:lnTo>
                <a:lnTo>
                  <a:pt x="2615958" y="44983"/>
                </a:lnTo>
                <a:close/>
              </a:path>
              <a:path w="4087495" h="297814">
                <a:moveTo>
                  <a:pt x="2438158" y="44983"/>
                </a:moveTo>
                <a:lnTo>
                  <a:pt x="2336558" y="44983"/>
                </a:lnTo>
                <a:lnTo>
                  <a:pt x="2336558" y="70383"/>
                </a:lnTo>
                <a:lnTo>
                  <a:pt x="2438158" y="70383"/>
                </a:lnTo>
                <a:lnTo>
                  <a:pt x="2438158" y="44983"/>
                </a:lnTo>
                <a:close/>
              </a:path>
              <a:path w="4087495" h="297814">
                <a:moveTo>
                  <a:pt x="2260358" y="44983"/>
                </a:moveTo>
                <a:lnTo>
                  <a:pt x="2158758" y="44983"/>
                </a:lnTo>
                <a:lnTo>
                  <a:pt x="2158758" y="70383"/>
                </a:lnTo>
                <a:lnTo>
                  <a:pt x="2260358" y="70383"/>
                </a:lnTo>
                <a:lnTo>
                  <a:pt x="2260358" y="44983"/>
                </a:lnTo>
                <a:close/>
              </a:path>
              <a:path w="4087495" h="297814">
                <a:moveTo>
                  <a:pt x="2082558" y="44983"/>
                </a:moveTo>
                <a:lnTo>
                  <a:pt x="1980958" y="44983"/>
                </a:lnTo>
                <a:lnTo>
                  <a:pt x="1980958" y="70383"/>
                </a:lnTo>
                <a:lnTo>
                  <a:pt x="2082558" y="70383"/>
                </a:lnTo>
                <a:lnTo>
                  <a:pt x="2082558" y="44983"/>
                </a:lnTo>
                <a:close/>
              </a:path>
              <a:path w="4087495" h="297814">
                <a:moveTo>
                  <a:pt x="1904758" y="44983"/>
                </a:moveTo>
                <a:lnTo>
                  <a:pt x="1803158" y="44983"/>
                </a:lnTo>
                <a:lnTo>
                  <a:pt x="1803158" y="70383"/>
                </a:lnTo>
                <a:lnTo>
                  <a:pt x="1904758" y="70383"/>
                </a:lnTo>
                <a:lnTo>
                  <a:pt x="1904758" y="44983"/>
                </a:lnTo>
                <a:close/>
              </a:path>
              <a:path w="4087495" h="297814">
                <a:moveTo>
                  <a:pt x="1726958" y="44983"/>
                </a:moveTo>
                <a:lnTo>
                  <a:pt x="1625358" y="44983"/>
                </a:lnTo>
                <a:lnTo>
                  <a:pt x="1625358" y="70383"/>
                </a:lnTo>
                <a:lnTo>
                  <a:pt x="1726958" y="70383"/>
                </a:lnTo>
                <a:lnTo>
                  <a:pt x="1726958" y="44983"/>
                </a:lnTo>
                <a:close/>
              </a:path>
              <a:path w="4087495" h="297814">
                <a:moveTo>
                  <a:pt x="1549158" y="44983"/>
                </a:moveTo>
                <a:lnTo>
                  <a:pt x="1447558" y="44983"/>
                </a:lnTo>
                <a:lnTo>
                  <a:pt x="1447558" y="70383"/>
                </a:lnTo>
                <a:lnTo>
                  <a:pt x="1549158" y="70383"/>
                </a:lnTo>
                <a:lnTo>
                  <a:pt x="1549158" y="44983"/>
                </a:lnTo>
                <a:close/>
              </a:path>
              <a:path w="4087495" h="297814">
                <a:moveTo>
                  <a:pt x="1371358" y="44983"/>
                </a:moveTo>
                <a:lnTo>
                  <a:pt x="1269758" y="44983"/>
                </a:lnTo>
                <a:lnTo>
                  <a:pt x="1269758" y="70383"/>
                </a:lnTo>
                <a:lnTo>
                  <a:pt x="1371358" y="70383"/>
                </a:lnTo>
                <a:lnTo>
                  <a:pt x="1371358" y="44983"/>
                </a:lnTo>
                <a:close/>
              </a:path>
              <a:path w="4087495" h="297814">
                <a:moveTo>
                  <a:pt x="1193558" y="44983"/>
                </a:moveTo>
                <a:lnTo>
                  <a:pt x="1091958" y="44983"/>
                </a:lnTo>
                <a:lnTo>
                  <a:pt x="1091958" y="70383"/>
                </a:lnTo>
                <a:lnTo>
                  <a:pt x="1193558" y="70383"/>
                </a:lnTo>
                <a:lnTo>
                  <a:pt x="1193558" y="44983"/>
                </a:lnTo>
                <a:close/>
              </a:path>
              <a:path w="4087495" h="297814">
                <a:moveTo>
                  <a:pt x="1015758" y="44983"/>
                </a:moveTo>
                <a:lnTo>
                  <a:pt x="914158" y="44983"/>
                </a:lnTo>
                <a:lnTo>
                  <a:pt x="914158" y="70383"/>
                </a:lnTo>
                <a:lnTo>
                  <a:pt x="1015758" y="70383"/>
                </a:lnTo>
                <a:lnTo>
                  <a:pt x="1015758" y="44983"/>
                </a:lnTo>
                <a:close/>
              </a:path>
              <a:path w="4087495" h="297814">
                <a:moveTo>
                  <a:pt x="837958" y="44983"/>
                </a:moveTo>
                <a:lnTo>
                  <a:pt x="736358" y="44983"/>
                </a:lnTo>
                <a:lnTo>
                  <a:pt x="736358" y="70383"/>
                </a:lnTo>
                <a:lnTo>
                  <a:pt x="837958" y="70383"/>
                </a:lnTo>
                <a:lnTo>
                  <a:pt x="837958" y="44983"/>
                </a:lnTo>
                <a:close/>
              </a:path>
              <a:path w="4087495" h="297814">
                <a:moveTo>
                  <a:pt x="660158" y="44983"/>
                </a:moveTo>
                <a:lnTo>
                  <a:pt x="558558" y="44983"/>
                </a:lnTo>
                <a:lnTo>
                  <a:pt x="558558" y="70383"/>
                </a:lnTo>
                <a:lnTo>
                  <a:pt x="660158" y="70383"/>
                </a:lnTo>
                <a:lnTo>
                  <a:pt x="660158" y="44983"/>
                </a:lnTo>
                <a:close/>
              </a:path>
              <a:path w="4087495" h="297814">
                <a:moveTo>
                  <a:pt x="482358" y="44983"/>
                </a:moveTo>
                <a:lnTo>
                  <a:pt x="380758" y="44983"/>
                </a:lnTo>
                <a:lnTo>
                  <a:pt x="380758" y="70383"/>
                </a:lnTo>
                <a:lnTo>
                  <a:pt x="482358" y="70383"/>
                </a:lnTo>
                <a:lnTo>
                  <a:pt x="482358" y="44983"/>
                </a:lnTo>
                <a:close/>
              </a:path>
              <a:path w="4087495" h="297814">
                <a:moveTo>
                  <a:pt x="304558" y="44983"/>
                </a:moveTo>
                <a:lnTo>
                  <a:pt x="202958" y="44983"/>
                </a:lnTo>
                <a:lnTo>
                  <a:pt x="202958" y="70383"/>
                </a:lnTo>
                <a:lnTo>
                  <a:pt x="304558" y="70383"/>
                </a:lnTo>
                <a:lnTo>
                  <a:pt x="304558" y="44983"/>
                </a:lnTo>
                <a:close/>
              </a:path>
              <a:path w="4087495" h="297814">
                <a:moveTo>
                  <a:pt x="104686" y="0"/>
                </a:moveTo>
                <a:lnTo>
                  <a:pt x="98132" y="838"/>
                </a:lnTo>
                <a:lnTo>
                  <a:pt x="96520" y="1371"/>
                </a:lnTo>
                <a:lnTo>
                  <a:pt x="0" y="57683"/>
                </a:lnTo>
                <a:lnTo>
                  <a:pt x="101053" y="116636"/>
                </a:lnTo>
                <a:lnTo>
                  <a:pt x="108839" y="114592"/>
                </a:lnTo>
                <a:lnTo>
                  <a:pt x="115900" y="102463"/>
                </a:lnTo>
                <a:lnTo>
                  <a:pt x="113855" y="94691"/>
                </a:lnTo>
                <a:lnTo>
                  <a:pt x="72174" y="70383"/>
                </a:lnTo>
                <a:lnTo>
                  <a:pt x="126758" y="70383"/>
                </a:lnTo>
                <a:lnTo>
                  <a:pt x="126758" y="44983"/>
                </a:lnTo>
                <a:lnTo>
                  <a:pt x="72174" y="44983"/>
                </a:lnTo>
                <a:lnTo>
                  <a:pt x="113855" y="20662"/>
                </a:lnTo>
                <a:lnTo>
                  <a:pt x="115900" y="12890"/>
                </a:lnTo>
                <a:lnTo>
                  <a:pt x="109715" y="2286"/>
                </a:lnTo>
                <a:lnTo>
                  <a:pt x="104686" y="0"/>
                </a:lnTo>
                <a:close/>
              </a:path>
            </a:pathLst>
          </a:custGeom>
          <a:solidFill>
            <a:srgbClr val="AADB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43281" y="5361355"/>
            <a:ext cx="132715" cy="420370"/>
          </a:xfrm>
          <a:custGeom>
            <a:avLst/>
            <a:gdLst/>
            <a:ahLst/>
            <a:cxnLst/>
            <a:rect l="l" t="t" r="r" b="b"/>
            <a:pathLst>
              <a:path w="132715" h="420370">
                <a:moveTo>
                  <a:pt x="15938" y="289872"/>
                </a:moveTo>
                <a:lnTo>
                  <a:pt x="2311" y="297825"/>
                </a:lnTo>
                <a:lnTo>
                  <a:pt x="0" y="306572"/>
                </a:lnTo>
                <a:lnTo>
                  <a:pt x="66332" y="420269"/>
                </a:lnTo>
                <a:lnTo>
                  <a:pt x="113698" y="339065"/>
                </a:lnTo>
                <a:lnTo>
                  <a:pt x="52044" y="339065"/>
                </a:lnTo>
                <a:lnTo>
                  <a:pt x="24688" y="292174"/>
                </a:lnTo>
                <a:lnTo>
                  <a:pt x="15938" y="289872"/>
                </a:lnTo>
                <a:close/>
              </a:path>
              <a:path w="132715" h="420370">
                <a:moveTo>
                  <a:pt x="80619" y="0"/>
                </a:moveTo>
                <a:lnTo>
                  <a:pt x="52044" y="0"/>
                </a:lnTo>
                <a:lnTo>
                  <a:pt x="52044" y="339065"/>
                </a:lnTo>
                <a:lnTo>
                  <a:pt x="80619" y="339065"/>
                </a:lnTo>
                <a:lnTo>
                  <a:pt x="80619" y="0"/>
                </a:lnTo>
                <a:close/>
              </a:path>
              <a:path w="132715" h="420370">
                <a:moveTo>
                  <a:pt x="116712" y="289872"/>
                </a:moveTo>
                <a:lnTo>
                  <a:pt x="107975" y="292174"/>
                </a:lnTo>
                <a:lnTo>
                  <a:pt x="80619" y="339065"/>
                </a:lnTo>
                <a:lnTo>
                  <a:pt x="113698" y="339065"/>
                </a:lnTo>
                <a:lnTo>
                  <a:pt x="132651" y="306572"/>
                </a:lnTo>
                <a:lnTo>
                  <a:pt x="130352" y="297823"/>
                </a:lnTo>
                <a:lnTo>
                  <a:pt x="116712" y="289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05689" y="5312930"/>
            <a:ext cx="132715" cy="420370"/>
          </a:xfrm>
          <a:custGeom>
            <a:avLst/>
            <a:gdLst/>
            <a:ahLst/>
            <a:cxnLst/>
            <a:rect l="l" t="t" r="r" b="b"/>
            <a:pathLst>
              <a:path w="132715" h="420370">
                <a:moveTo>
                  <a:pt x="80606" y="81203"/>
                </a:moveTo>
                <a:lnTo>
                  <a:pt x="52031" y="81203"/>
                </a:lnTo>
                <a:lnTo>
                  <a:pt x="52031" y="420277"/>
                </a:lnTo>
                <a:lnTo>
                  <a:pt x="80606" y="420277"/>
                </a:lnTo>
                <a:lnTo>
                  <a:pt x="80606" y="81203"/>
                </a:lnTo>
                <a:close/>
              </a:path>
              <a:path w="132715" h="420370">
                <a:moveTo>
                  <a:pt x="66319" y="0"/>
                </a:moveTo>
                <a:lnTo>
                  <a:pt x="0" y="113703"/>
                </a:lnTo>
                <a:lnTo>
                  <a:pt x="2298" y="122453"/>
                </a:lnTo>
                <a:lnTo>
                  <a:pt x="15925" y="130403"/>
                </a:lnTo>
                <a:lnTo>
                  <a:pt x="24676" y="128092"/>
                </a:lnTo>
                <a:lnTo>
                  <a:pt x="52031" y="81203"/>
                </a:lnTo>
                <a:lnTo>
                  <a:pt x="113682" y="81203"/>
                </a:lnTo>
                <a:lnTo>
                  <a:pt x="66319" y="0"/>
                </a:lnTo>
                <a:close/>
              </a:path>
              <a:path w="132715" h="420370">
                <a:moveTo>
                  <a:pt x="113682" y="81203"/>
                </a:moveTo>
                <a:lnTo>
                  <a:pt x="80606" y="81203"/>
                </a:lnTo>
                <a:lnTo>
                  <a:pt x="107962" y="128092"/>
                </a:lnTo>
                <a:lnTo>
                  <a:pt x="116713" y="130403"/>
                </a:lnTo>
                <a:lnTo>
                  <a:pt x="130340" y="122453"/>
                </a:lnTo>
                <a:lnTo>
                  <a:pt x="132638" y="113703"/>
                </a:lnTo>
                <a:lnTo>
                  <a:pt x="113682" y="81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14029" y="3475566"/>
            <a:ext cx="1147232" cy="3471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72855" y="3559543"/>
            <a:ext cx="915035" cy="131445"/>
          </a:xfrm>
          <a:custGeom>
            <a:avLst/>
            <a:gdLst/>
            <a:ahLst/>
            <a:cxnLst/>
            <a:rect l="l" t="t" r="r" b="b"/>
            <a:pathLst>
              <a:path w="915035" h="131445">
                <a:moveTo>
                  <a:pt x="797013" y="0"/>
                </a:moveTo>
                <a:lnTo>
                  <a:pt x="791349" y="2578"/>
                </a:lnTo>
                <a:lnTo>
                  <a:pt x="784390" y="14503"/>
                </a:lnTo>
                <a:lnTo>
                  <a:pt x="786701" y="23253"/>
                </a:lnTo>
                <a:lnTo>
                  <a:pt x="833589" y="50609"/>
                </a:lnTo>
                <a:lnTo>
                  <a:pt x="0" y="50609"/>
                </a:lnTo>
                <a:lnTo>
                  <a:pt x="0" y="79184"/>
                </a:lnTo>
                <a:lnTo>
                  <a:pt x="833589" y="79184"/>
                </a:lnTo>
                <a:lnTo>
                  <a:pt x="786701" y="106527"/>
                </a:lnTo>
                <a:lnTo>
                  <a:pt x="784390" y="115277"/>
                </a:lnTo>
                <a:lnTo>
                  <a:pt x="792340" y="128917"/>
                </a:lnTo>
                <a:lnTo>
                  <a:pt x="801090" y="131216"/>
                </a:lnTo>
                <a:lnTo>
                  <a:pt x="914793" y="64897"/>
                </a:lnTo>
                <a:lnTo>
                  <a:pt x="806208" y="1549"/>
                </a:lnTo>
                <a:lnTo>
                  <a:pt x="804379" y="952"/>
                </a:lnTo>
                <a:lnTo>
                  <a:pt x="797013" y="0"/>
                </a:lnTo>
                <a:close/>
              </a:path>
            </a:pathLst>
          </a:custGeom>
          <a:solidFill>
            <a:srgbClr val="0069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25429" y="5736166"/>
            <a:ext cx="1295400" cy="5588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05870" y="5664200"/>
            <a:ext cx="2222499" cy="7620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578108" y="5763755"/>
            <a:ext cx="1190625" cy="455930"/>
          </a:xfrm>
          <a:custGeom>
            <a:avLst/>
            <a:gdLst/>
            <a:ahLst/>
            <a:cxnLst/>
            <a:rect l="l" t="t" r="r" b="b"/>
            <a:pathLst>
              <a:path w="1190625" h="455929">
                <a:moveTo>
                  <a:pt x="1114640" y="0"/>
                </a:moveTo>
                <a:lnTo>
                  <a:pt x="75958" y="0"/>
                </a:lnTo>
                <a:lnTo>
                  <a:pt x="46393" y="5970"/>
                </a:lnTo>
                <a:lnTo>
                  <a:pt x="22248" y="22251"/>
                </a:lnTo>
                <a:lnTo>
                  <a:pt x="5969" y="46399"/>
                </a:lnTo>
                <a:lnTo>
                  <a:pt x="0" y="75970"/>
                </a:lnTo>
                <a:lnTo>
                  <a:pt x="0" y="379849"/>
                </a:lnTo>
                <a:lnTo>
                  <a:pt x="5969" y="409420"/>
                </a:lnTo>
                <a:lnTo>
                  <a:pt x="22248" y="433567"/>
                </a:lnTo>
                <a:lnTo>
                  <a:pt x="46393" y="449848"/>
                </a:lnTo>
                <a:lnTo>
                  <a:pt x="75958" y="455818"/>
                </a:lnTo>
                <a:lnTo>
                  <a:pt x="1114640" y="455818"/>
                </a:lnTo>
                <a:lnTo>
                  <a:pt x="1144213" y="449848"/>
                </a:lnTo>
                <a:lnTo>
                  <a:pt x="1168361" y="433567"/>
                </a:lnTo>
                <a:lnTo>
                  <a:pt x="1184642" y="409420"/>
                </a:lnTo>
                <a:lnTo>
                  <a:pt x="1190612" y="379849"/>
                </a:lnTo>
                <a:lnTo>
                  <a:pt x="1190612" y="75970"/>
                </a:lnTo>
                <a:lnTo>
                  <a:pt x="1184642" y="46399"/>
                </a:lnTo>
                <a:lnTo>
                  <a:pt x="1168361" y="22251"/>
                </a:lnTo>
                <a:lnTo>
                  <a:pt x="1144213" y="5970"/>
                </a:lnTo>
                <a:lnTo>
                  <a:pt x="1114640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78108" y="5763755"/>
            <a:ext cx="1190625" cy="455930"/>
          </a:xfrm>
          <a:custGeom>
            <a:avLst/>
            <a:gdLst/>
            <a:ahLst/>
            <a:cxnLst/>
            <a:rect l="l" t="t" r="r" b="b"/>
            <a:pathLst>
              <a:path w="1190625" h="455929">
                <a:moveTo>
                  <a:pt x="0" y="75969"/>
                </a:moveTo>
                <a:lnTo>
                  <a:pt x="5970" y="46398"/>
                </a:lnTo>
                <a:lnTo>
                  <a:pt x="22251" y="22251"/>
                </a:lnTo>
                <a:lnTo>
                  <a:pt x="46398" y="5970"/>
                </a:lnTo>
                <a:lnTo>
                  <a:pt x="75969" y="0"/>
                </a:lnTo>
                <a:lnTo>
                  <a:pt x="1114650" y="0"/>
                </a:lnTo>
                <a:lnTo>
                  <a:pt x="1144222" y="5970"/>
                </a:lnTo>
                <a:lnTo>
                  <a:pt x="1168370" y="22251"/>
                </a:lnTo>
                <a:lnTo>
                  <a:pt x="1184650" y="46398"/>
                </a:lnTo>
                <a:lnTo>
                  <a:pt x="1190620" y="75969"/>
                </a:lnTo>
                <a:lnTo>
                  <a:pt x="1190620" y="379849"/>
                </a:lnTo>
                <a:lnTo>
                  <a:pt x="1184650" y="409420"/>
                </a:lnTo>
                <a:lnTo>
                  <a:pt x="1168370" y="433568"/>
                </a:lnTo>
                <a:lnTo>
                  <a:pt x="1144222" y="449849"/>
                </a:lnTo>
                <a:lnTo>
                  <a:pt x="1114650" y="455819"/>
                </a:lnTo>
                <a:lnTo>
                  <a:pt x="75969" y="455819"/>
                </a:lnTo>
                <a:lnTo>
                  <a:pt x="46398" y="449849"/>
                </a:lnTo>
                <a:lnTo>
                  <a:pt x="22251" y="433568"/>
                </a:lnTo>
                <a:lnTo>
                  <a:pt x="5970" y="409420"/>
                </a:lnTo>
                <a:lnTo>
                  <a:pt x="0" y="379849"/>
                </a:lnTo>
                <a:lnTo>
                  <a:pt x="0" y="75969"/>
                </a:lnTo>
                <a:close/>
              </a:path>
            </a:pathLst>
          </a:custGeom>
          <a:ln w="9525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760658" y="5730870"/>
            <a:ext cx="82486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30504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Log 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926507" y="5343550"/>
            <a:ext cx="132715" cy="420370"/>
          </a:xfrm>
          <a:custGeom>
            <a:avLst/>
            <a:gdLst/>
            <a:ahLst/>
            <a:cxnLst/>
            <a:rect l="l" t="t" r="r" b="b"/>
            <a:pathLst>
              <a:path w="132714" h="420370">
                <a:moveTo>
                  <a:pt x="15925" y="289873"/>
                </a:moveTo>
                <a:lnTo>
                  <a:pt x="2298" y="297825"/>
                </a:lnTo>
                <a:lnTo>
                  <a:pt x="0" y="306574"/>
                </a:lnTo>
                <a:lnTo>
                  <a:pt x="66319" y="420270"/>
                </a:lnTo>
                <a:lnTo>
                  <a:pt x="113685" y="339067"/>
                </a:lnTo>
                <a:lnTo>
                  <a:pt x="52031" y="339067"/>
                </a:lnTo>
                <a:lnTo>
                  <a:pt x="24671" y="292174"/>
                </a:lnTo>
                <a:lnTo>
                  <a:pt x="15925" y="289873"/>
                </a:lnTo>
                <a:close/>
              </a:path>
              <a:path w="132714" h="420370">
                <a:moveTo>
                  <a:pt x="80606" y="0"/>
                </a:moveTo>
                <a:lnTo>
                  <a:pt x="52031" y="0"/>
                </a:lnTo>
                <a:lnTo>
                  <a:pt x="52031" y="339067"/>
                </a:lnTo>
                <a:lnTo>
                  <a:pt x="80606" y="339067"/>
                </a:lnTo>
                <a:lnTo>
                  <a:pt x="80606" y="0"/>
                </a:lnTo>
                <a:close/>
              </a:path>
              <a:path w="132714" h="420370">
                <a:moveTo>
                  <a:pt x="116700" y="289873"/>
                </a:moveTo>
                <a:lnTo>
                  <a:pt x="107961" y="292176"/>
                </a:lnTo>
                <a:lnTo>
                  <a:pt x="80606" y="339067"/>
                </a:lnTo>
                <a:lnTo>
                  <a:pt x="113685" y="339067"/>
                </a:lnTo>
                <a:lnTo>
                  <a:pt x="132638" y="306574"/>
                </a:lnTo>
                <a:lnTo>
                  <a:pt x="130340" y="297825"/>
                </a:lnTo>
                <a:lnTo>
                  <a:pt x="116700" y="289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03469" y="5343474"/>
            <a:ext cx="132715" cy="420370"/>
          </a:xfrm>
          <a:custGeom>
            <a:avLst/>
            <a:gdLst/>
            <a:ahLst/>
            <a:cxnLst/>
            <a:rect l="l" t="t" r="r" b="b"/>
            <a:pathLst>
              <a:path w="132714" h="420370">
                <a:moveTo>
                  <a:pt x="80619" y="81203"/>
                </a:moveTo>
                <a:lnTo>
                  <a:pt x="52044" y="81203"/>
                </a:lnTo>
                <a:lnTo>
                  <a:pt x="52044" y="420281"/>
                </a:lnTo>
                <a:lnTo>
                  <a:pt x="80619" y="420281"/>
                </a:lnTo>
                <a:lnTo>
                  <a:pt x="80619" y="81203"/>
                </a:lnTo>
                <a:close/>
              </a:path>
              <a:path w="132714" h="420370">
                <a:moveTo>
                  <a:pt x="66332" y="0"/>
                </a:moveTo>
                <a:lnTo>
                  <a:pt x="0" y="113703"/>
                </a:lnTo>
                <a:lnTo>
                  <a:pt x="2311" y="122453"/>
                </a:lnTo>
                <a:lnTo>
                  <a:pt x="15938" y="130403"/>
                </a:lnTo>
                <a:lnTo>
                  <a:pt x="24688" y="128104"/>
                </a:lnTo>
                <a:lnTo>
                  <a:pt x="52044" y="81203"/>
                </a:lnTo>
                <a:lnTo>
                  <a:pt x="113695" y="81203"/>
                </a:lnTo>
                <a:lnTo>
                  <a:pt x="66332" y="0"/>
                </a:lnTo>
                <a:close/>
              </a:path>
              <a:path w="132714" h="420370">
                <a:moveTo>
                  <a:pt x="113695" y="81203"/>
                </a:moveTo>
                <a:lnTo>
                  <a:pt x="80619" y="81203"/>
                </a:lnTo>
                <a:lnTo>
                  <a:pt x="107962" y="128104"/>
                </a:lnTo>
                <a:lnTo>
                  <a:pt x="116712" y="130403"/>
                </a:lnTo>
                <a:lnTo>
                  <a:pt x="130352" y="122453"/>
                </a:lnTo>
                <a:lnTo>
                  <a:pt x="132651" y="113703"/>
                </a:lnTo>
                <a:lnTo>
                  <a:pt x="113695" y="81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068729" y="2493429"/>
            <a:ext cx="1625600" cy="8509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132229" y="2565400"/>
            <a:ext cx="1498600" cy="7620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118284" y="2520137"/>
            <a:ext cx="1524635" cy="748030"/>
          </a:xfrm>
          <a:custGeom>
            <a:avLst/>
            <a:gdLst/>
            <a:ahLst/>
            <a:cxnLst/>
            <a:rect l="l" t="t" r="r" b="b"/>
            <a:pathLst>
              <a:path w="1524634" h="748029">
                <a:moveTo>
                  <a:pt x="1399946" y="0"/>
                </a:moveTo>
                <a:lnTo>
                  <a:pt x="124650" y="0"/>
                </a:lnTo>
                <a:lnTo>
                  <a:pt x="76134" y="9795"/>
                </a:lnTo>
                <a:lnTo>
                  <a:pt x="36512" y="36507"/>
                </a:lnTo>
                <a:lnTo>
                  <a:pt x="9796" y="76129"/>
                </a:lnTo>
                <a:lnTo>
                  <a:pt x="0" y="124650"/>
                </a:lnTo>
                <a:lnTo>
                  <a:pt x="0" y="623265"/>
                </a:lnTo>
                <a:lnTo>
                  <a:pt x="9800" y="671786"/>
                </a:lnTo>
                <a:lnTo>
                  <a:pt x="36519" y="711407"/>
                </a:lnTo>
                <a:lnTo>
                  <a:pt x="76143" y="738120"/>
                </a:lnTo>
                <a:lnTo>
                  <a:pt x="124650" y="747915"/>
                </a:lnTo>
                <a:lnTo>
                  <a:pt x="1399946" y="747915"/>
                </a:lnTo>
                <a:lnTo>
                  <a:pt x="1448465" y="738118"/>
                </a:lnTo>
                <a:lnTo>
                  <a:pt x="1488087" y="711403"/>
                </a:lnTo>
                <a:lnTo>
                  <a:pt x="1514801" y="671781"/>
                </a:lnTo>
                <a:lnTo>
                  <a:pt x="1524596" y="623265"/>
                </a:lnTo>
                <a:lnTo>
                  <a:pt x="1524596" y="124650"/>
                </a:lnTo>
                <a:lnTo>
                  <a:pt x="1514801" y="76129"/>
                </a:lnTo>
                <a:lnTo>
                  <a:pt x="1488089" y="36507"/>
                </a:lnTo>
                <a:lnTo>
                  <a:pt x="1448467" y="9795"/>
                </a:lnTo>
                <a:lnTo>
                  <a:pt x="1399946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118284" y="2520137"/>
            <a:ext cx="1524635" cy="748030"/>
          </a:xfrm>
          <a:custGeom>
            <a:avLst/>
            <a:gdLst/>
            <a:ahLst/>
            <a:cxnLst/>
            <a:rect l="l" t="t" r="r" b="b"/>
            <a:pathLst>
              <a:path w="1524634" h="748029">
                <a:moveTo>
                  <a:pt x="0" y="124654"/>
                </a:moveTo>
                <a:lnTo>
                  <a:pt x="9795" y="76133"/>
                </a:lnTo>
                <a:lnTo>
                  <a:pt x="36510" y="36510"/>
                </a:lnTo>
                <a:lnTo>
                  <a:pt x="76132" y="9795"/>
                </a:lnTo>
                <a:lnTo>
                  <a:pt x="124653" y="0"/>
                </a:lnTo>
                <a:lnTo>
                  <a:pt x="1399940" y="0"/>
                </a:lnTo>
                <a:lnTo>
                  <a:pt x="1448459" y="9795"/>
                </a:lnTo>
                <a:lnTo>
                  <a:pt x="1488080" y="36510"/>
                </a:lnTo>
                <a:lnTo>
                  <a:pt x="1514794" y="76133"/>
                </a:lnTo>
                <a:lnTo>
                  <a:pt x="1524590" y="124654"/>
                </a:lnTo>
                <a:lnTo>
                  <a:pt x="1524590" y="623265"/>
                </a:lnTo>
                <a:lnTo>
                  <a:pt x="1514794" y="671786"/>
                </a:lnTo>
                <a:lnTo>
                  <a:pt x="1488080" y="711408"/>
                </a:lnTo>
                <a:lnTo>
                  <a:pt x="1448459" y="738123"/>
                </a:lnTo>
                <a:lnTo>
                  <a:pt x="1399940" y="747919"/>
                </a:lnTo>
                <a:lnTo>
                  <a:pt x="124653" y="747917"/>
                </a:lnTo>
                <a:lnTo>
                  <a:pt x="76132" y="738121"/>
                </a:lnTo>
                <a:lnTo>
                  <a:pt x="36510" y="711407"/>
                </a:lnTo>
                <a:lnTo>
                  <a:pt x="9795" y="671784"/>
                </a:lnTo>
                <a:lnTo>
                  <a:pt x="0" y="623263"/>
                </a:lnTo>
                <a:lnTo>
                  <a:pt x="0" y="124654"/>
                </a:lnTo>
                <a:close/>
              </a:path>
            </a:pathLst>
          </a:custGeom>
          <a:ln w="9525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286863" y="2633294"/>
            <a:ext cx="118808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80010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Replication  Job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076160" y="3100958"/>
            <a:ext cx="1157605" cy="866140"/>
          </a:xfrm>
          <a:custGeom>
            <a:avLst/>
            <a:gdLst/>
            <a:ahLst/>
            <a:cxnLst/>
            <a:rect l="l" t="t" r="r" b="b"/>
            <a:pathLst>
              <a:path w="1157604" h="866139">
                <a:moveTo>
                  <a:pt x="1029843" y="822998"/>
                </a:moveTo>
                <a:lnTo>
                  <a:pt x="1022781" y="828636"/>
                </a:lnTo>
                <a:lnTo>
                  <a:pt x="1021029" y="844321"/>
                </a:lnTo>
                <a:lnTo>
                  <a:pt x="1026668" y="851395"/>
                </a:lnTo>
                <a:lnTo>
                  <a:pt x="1157477" y="866025"/>
                </a:lnTo>
                <a:lnTo>
                  <a:pt x="1141695" y="829030"/>
                </a:lnTo>
                <a:lnTo>
                  <a:pt x="1083792" y="829030"/>
                </a:lnTo>
                <a:lnTo>
                  <a:pt x="1029843" y="822998"/>
                </a:lnTo>
                <a:close/>
              </a:path>
              <a:path w="1157604" h="866139">
                <a:moveTo>
                  <a:pt x="17043" y="0"/>
                </a:moveTo>
                <a:lnTo>
                  <a:pt x="0" y="22923"/>
                </a:lnTo>
                <a:lnTo>
                  <a:pt x="1083792" y="829030"/>
                </a:lnTo>
                <a:lnTo>
                  <a:pt x="1141695" y="829030"/>
                </a:lnTo>
                <a:lnTo>
                  <a:pt x="1131915" y="806107"/>
                </a:lnTo>
                <a:lnTo>
                  <a:pt x="1100848" y="806107"/>
                </a:lnTo>
                <a:lnTo>
                  <a:pt x="17043" y="0"/>
                </a:lnTo>
                <a:close/>
              </a:path>
              <a:path w="1157604" h="866139">
                <a:moveTo>
                  <a:pt x="1097432" y="741578"/>
                </a:moveTo>
                <a:lnTo>
                  <a:pt x="1082916" y="747776"/>
                </a:lnTo>
                <a:lnTo>
                  <a:pt x="1079550" y="756170"/>
                </a:lnTo>
                <a:lnTo>
                  <a:pt x="1100848" y="806107"/>
                </a:lnTo>
                <a:lnTo>
                  <a:pt x="1131915" y="806107"/>
                </a:lnTo>
                <a:lnTo>
                  <a:pt x="1105827" y="744956"/>
                </a:lnTo>
                <a:lnTo>
                  <a:pt x="1097432" y="741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642881" y="2829204"/>
            <a:ext cx="974090" cy="131445"/>
          </a:xfrm>
          <a:custGeom>
            <a:avLst/>
            <a:gdLst/>
            <a:ahLst/>
            <a:cxnLst/>
            <a:rect l="l" t="t" r="r" b="b"/>
            <a:pathLst>
              <a:path w="974090" h="131444">
                <a:moveTo>
                  <a:pt x="855929" y="0"/>
                </a:moveTo>
                <a:lnTo>
                  <a:pt x="850264" y="2565"/>
                </a:lnTo>
                <a:lnTo>
                  <a:pt x="843305" y="14503"/>
                </a:lnTo>
                <a:lnTo>
                  <a:pt x="845604" y="23240"/>
                </a:lnTo>
                <a:lnTo>
                  <a:pt x="892492" y="50596"/>
                </a:lnTo>
                <a:lnTo>
                  <a:pt x="0" y="50596"/>
                </a:lnTo>
                <a:lnTo>
                  <a:pt x="0" y="79171"/>
                </a:lnTo>
                <a:lnTo>
                  <a:pt x="892492" y="79171"/>
                </a:lnTo>
                <a:lnTo>
                  <a:pt x="845604" y="106527"/>
                </a:lnTo>
                <a:lnTo>
                  <a:pt x="843305" y="115277"/>
                </a:lnTo>
                <a:lnTo>
                  <a:pt x="851255" y="128905"/>
                </a:lnTo>
                <a:lnTo>
                  <a:pt x="860005" y="131216"/>
                </a:lnTo>
                <a:lnTo>
                  <a:pt x="973696" y="64884"/>
                </a:lnTo>
                <a:lnTo>
                  <a:pt x="865111" y="1549"/>
                </a:lnTo>
                <a:lnTo>
                  <a:pt x="863295" y="939"/>
                </a:lnTo>
                <a:lnTo>
                  <a:pt x="855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969556" y="2828061"/>
            <a:ext cx="1149350" cy="131445"/>
          </a:xfrm>
          <a:custGeom>
            <a:avLst/>
            <a:gdLst/>
            <a:ahLst/>
            <a:cxnLst/>
            <a:rect l="l" t="t" r="r" b="b"/>
            <a:pathLst>
              <a:path w="1149350" h="131444">
                <a:moveTo>
                  <a:pt x="1124077" y="80530"/>
                </a:moveTo>
                <a:lnTo>
                  <a:pt x="1067625" y="80530"/>
                </a:lnTo>
                <a:lnTo>
                  <a:pt x="1020813" y="108000"/>
                </a:lnTo>
                <a:lnTo>
                  <a:pt x="1018527" y="116763"/>
                </a:lnTo>
                <a:lnTo>
                  <a:pt x="1025525" y="128663"/>
                </a:lnTo>
                <a:lnTo>
                  <a:pt x="1031189" y="131229"/>
                </a:lnTo>
                <a:lnTo>
                  <a:pt x="1038555" y="130263"/>
                </a:lnTo>
                <a:lnTo>
                  <a:pt x="1040371" y="129654"/>
                </a:lnTo>
                <a:lnTo>
                  <a:pt x="1124077" y="80530"/>
                </a:lnTo>
                <a:close/>
              </a:path>
              <a:path w="1149350" h="131444">
                <a:moveTo>
                  <a:pt x="1034923" y="0"/>
                </a:moveTo>
                <a:lnTo>
                  <a:pt x="1026185" y="2324"/>
                </a:lnTo>
                <a:lnTo>
                  <a:pt x="1018273" y="15976"/>
                </a:lnTo>
                <a:lnTo>
                  <a:pt x="1020597" y="24726"/>
                </a:lnTo>
                <a:lnTo>
                  <a:pt x="1067562" y="51955"/>
                </a:lnTo>
                <a:lnTo>
                  <a:pt x="0" y="54724"/>
                </a:lnTo>
                <a:lnTo>
                  <a:pt x="76" y="83299"/>
                </a:lnTo>
                <a:lnTo>
                  <a:pt x="1124077" y="80530"/>
                </a:lnTo>
                <a:lnTo>
                  <a:pt x="1148791" y="66027"/>
                </a:lnTo>
                <a:lnTo>
                  <a:pt x="1034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5800" y="1799167"/>
            <a:ext cx="1625600" cy="71543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77900" y="1769537"/>
            <a:ext cx="1041400" cy="84243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9128" y="1826539"/>
            <a:ext cx="1519555" cy="612775"/>
          </a:xfrm>
          <a:custGeom>
            <a:avLst/>
            <a:gdLst/>
            <a:ahLst/>
            <a:cxnLst/>
            <a:rect l="l" t="t" r="r" b="b"/>
            <a:pathLst>
              <a:path w="1519555" h="612775">
                <a:moveTo>
                  <a:pt x="1417267" y="0"/>
                </a:moveTo>
                <a:lnTo>
                  <a:pt x="102034" y="0"/>
                </a:lnTo>
                <a:lnTo>
                  <a:pt x="62318" y="8018"/>
                </a:lnTo>
                <a:lnTo>
                  <a:pt x="29885" y="29884"/>
                </a:lnTo>
                <a:lnTo>
                  <a:pt x="8018" y="62316"/>
                </a:lnTo>
                <a:lnTo>
                  <a:pt x="0" y="102031"/>
                </a:lnTo>
                <a:lnTo>
                  <a:pt x="0" y="510159"/>
                </a:lnTo>
                <a:lnTo>
                  <a:pt x="8018" y="549874"/>
                </a:lnTo>
                <a:lnTo>
                  <a:pt x="29885" y="582306"/>
                </a:lnTo>
                <a:lnTo>
                  <a:pt x="62318" y="604172"/>
                </a:lnTo>
                <a:lnTo>
                  <a:pt x="102034" y="612190"/>
                </a:lnTo>
                <a:lnTo>
                  <a:pt x="1417267" y="612190"/>
                </a:lnTo>
                <a:lnTo>
                  <a:pt x="1456983" y="604172"/>
                </a:lnTo>
                <a:lnTo>
                  <a:pt x="1489415" y="582306"/>
                </a:lnTo>
                <a:lnTo>
                  <a:pt x="1511281" y="549874"/>
                </a:lnTo>
                <a:lnTo>
                  <a:pt x="1519299" y="510159"/>
                </a:lnTo>
                <a:lnTo>
                  <a:pt x="1519299" y="102031"/>
                </a:lnTo>
                <a:lnTo>
                  <a:pt x="1511281" y="62316"/>
                </a:lnTo>
                <a:lnTo>
                  <a:pt x="1489415" y="29884"/>
                </a:lnTo>
                <a:lnTo>
                  <a:pt x="1456983" y="8018"/>
                </a:lnTo>
                <a:lnTo>
                  <a:pt x="1417267" y="0"/>
                </a:lnTo>
                <a:close/>
              </a:path>
            </a:pathLst>
          </a:custGeom>
          <a:solidFill>
            <a:srgbClr val="CDEC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9128" y="1826539"/>
            <a:ext cx="1519555" cy="612775"/>
          </a:xfrm>
          <a:custGeom>
            <a:avLst/>
            <a:gdLst/>
            <a:ahLst/>
            <a:cxnLst/>
            <a:rect l="l" t="t" r="r" b="b"/>
            <a:pathLst>
              <a:path w="1519555" h="612775">
                <a:moveTo>
                  <a:pt x="0" y="102035"/>
                </a:moveTo>
                <a:lnTo>
                  <a:pt x="8018" y="62318"/>
                </a:lnTo>
                <a:lnTo>
                  <a:pt x="29885" y="29885"/>
                </a:lnTo>
                <a:lnTo>
                  <a:pt x="62318" y="8018"/>
                </a:lnTo>
                <a:lnTo>
                  <a:pt x="102035" y="0"/>
                </a:lnTo>
                <a:lnTo>
                  <a:pt x="1417270" y="0"/>
                </a:lnTo>
                <a:lnTo>
                  <a:pt x="1456985" y="8018"/>
                </a:lnTo>
                <a:lnTo>
                  <a:pt x="1489417" y="29885"/>
                </a:lnTo>
                <a:lnTo>
                  <a:pt x="1511282" y="62318"/>
                </a:lnTo>
                <a:lnTo>
                  <a:pt x="1519300" y="102035"/>
                </a:lnTo>
                <a:lnTo>
                  <a:pt x="1519300" y="510161"/>
                </a:lnTo>
                <a:lnTo>
                  <a:pt x="1511282" y="549878"/>
                </a:lnTo>
                <a:lnTo>
                  <a:pt x="1489417" y="582311"/>
                </a:lnTo>
                <a:lnTo>
                  <a:pt x="1456985" y="604178"/>
                </a:lnTo>
                <a:lnTo>
                  <a:pt x="1417270" y="612196"/>
                </a:lnTo>
                <a:lnTo>
                  <a:pt x="102035" y="612196"/>
                </a:lnTo>
                <a:lnTo>
                  <a:pt x="62318" y="604178"/>
                </a:lnTo>
                <a:lnTo>
                  <a:pt x="29885" y="582311"/>
                </a:lnTo>
                <a:lnTo>
                  <a:pt x="8018" y="549878"/>
                </a:lnTo>
                <a:lnTo>
                  <a:pt x="0" y="510161"/>
                </a:lnTo>
                <a:lnTo>
                  <a:pt x="0" y="102035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149530" y="1841360"/>
            <a:ext cx="6991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82550" marR="5080" indent="-69850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ry  </a:t>
            </a:r>
            <a:r>
              <a:rPr sz="1800" spc="-5" dirty="0"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082800" y="1849967"/>
            <a:ext cx="1138767" cy="34713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258364" y="1935251"/>
            <a:ext cx="915035" cy="131445"/>
          </a:xfrm>
          <a:custGeom>
            <a:avLst/>
            <a:gdLst/>
            <a:ahLst/>
            <a:cxnLst/>
            <a:rect l="l" t="t" r="r" b="b"/>
            <a:pathLst>
              <a:path w="915035" h="131444">
                <a:moveTo>
                  <a:pt x="117779" y="0"/>
                </a:moveTo>
                <a:lnTo>
                  <a:pt x="110413" y="952"/>
                </a:lnTo>
                <a:lnTo>
                  <a:pt x="108584" y="1549"/>
                </a:lnTo>
                <a:lnTo>
                  <a:pt x="0" y="64884"/>
                </a:lnTo>
                <a:lnTo>
                  <a:pt x="113703" y="131216"/>
                </a:lnTo>
                <a:lnTo>
                  <a:pt x="122453" y="128904"/>
                </a:lnTo>
                <a:lnTo>
                  <a:pt x="130403" y="115277"/>
                </a:lnTo>
                <a:lnTo>
                  <a:pt x="128092" y="106527"/>
                </a:lnTo>
                <a:lnTo>
                  <a:pt x="81203" y="79171"/>
                </a:lnTo>
                <a:lnTo>
                  <a:pt x="914793" y="79171"/>
                </a:lnTo>
                <a:lnTo>
                  <a:pt x="914793" y="50596"/>
                </a:lnTo>
                <a:lnTo>
                  <a:pt x="81203" y="50596"/>
                </a:lnTo>
                <a:lnTo>
                  <a:pt x="128092" y="23253"/>
                </a:lnTo>
                <a:lnTo>
                  <a:pt x="130403" y="14503"/>
                </a:lnTo>
                <a:lnTo>
                  <a:pt x="123443" y="2578"/>
                </a:lnTo>
                <a:lnTo>
                  <a:pt x="117779" y="0"/>
                </a:lnTo>
                <a:close/>
              </a:path>
            </a:pathLst>
          </a:custGeom>
          <a:solidFill>
            <a:srgbClr val="7FA4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197100" y="2171696"/>
            <a:ext cx="1151467" cy="34713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258428" y="2256447"/>
            <a:ext cx="915035" cy="131445"/>
          </a:xfrm>
          <a:custGeom>
            <a:avLst/>
            <a:gdLst/>
            <a:ahLst/>
            <a:cxnLst/>
            <a:rect l="l" t="t" r="r" b="b"/>
            <a:pathLst>
              <a:path w="915035" h="131444">
                <a:moveTo>
                  <a:pt x="797026" y="0"/>
                </a:moveTo>
                <a:lnTo>
                  <a:pt x="791362" y="2578"/>
                </a:lnTo>
                <a:lnTo>
                  <a:pt x="784402" y="14503"/>
                </a:lnTo>
                <a:lnTo>
                  <a:pt x="786701" y="23253"/>
                </a:lnTo>
                <a:lnTo>
                  <a:pt x="833602" y="50609"/>
                </a:lnTo>
                <a:lnTo>
                  <a:pt x="0" y="50609"/>
                </a:lnTo>
                <a:lnTo>
                  <a:pt x="0" y="79184"/>
                </a:lnTo>
                <a:lnTo>
                  <a:pt x="833602" y="79184"/>
                </a:lnTo>
                <a:lnTo>
                  <a:pt x="786701" y="106527"/>
                </a:lnTo>
                <a:lnTo>
                  <a:pt x="784402" y="115277"/>
                </a:lnTo>
                <a:lnTo>
                  <a:pt x="792352" y="128917"/>
                </a:lnTo>
                <a:lnTo>
                  <a:pt x="801103" y="131216"/>
                </a:lnTo>
                <a:lnTo>
                  <a:pt x="914806" y="64897"/>
                </a:lnTo>
                <a:lnTo>
                  <a:pt x="806221" y="1549"/>
                </a:lnTo>
                <a:lnTo>
                  <a:pt x="804392" y="952"/>
                </a:lnTo>
                <a:lnTo>
                  <a:pt x="797026" y="0"/>
                </a:lnTo>
                <a:close/>
              </a:path>
            </a:pathLst>
          </a:custGeom>
          <a:solidFill>
            <a:srgbClr val="7FA4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625670" y="2370667"/>
            <a:ext cx="1299629" cy="117263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0828363" y="2495054"/>
            <a:ext cx="88963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31750" algn="just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latin typeface="Arial"/>
                <a:cs typeface="Arial"/>
              </a:rPr>
              <a:t>Remote  Harbor  In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tan</a:t>
            </a:r>
            <a:r>
              <a:rPr sz="1800" dirty="0"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181600" y="1706032"/>
            <a:ext cx="1858429" cy="71966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43029" y="1837270"/>
            <a:ext cx="935567" cy="52070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33568" y="1734235"/>
            <a:ext cx="1754784" cy="61680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33568" y="1734235"/>
            <a:ext cx="1755139" cy="617220"/>
          </a:xfrm>
          <a:custGeom>
            <a:avLst/>
            <a:gdLst/>
            <a:ahLst/>
            <a:cxnLst/>
            <a:rect l="l" t="t" r="r" b="b"/>
            <a:pathLst>
              <a:path w="1755140" h="617219">
                <a:moveTo>
                  <a:pt x="0" y="102802"/>
                </a:moveTo>
                <a:lnTo>
                  <a:pt x="8078" y="62786"/>
                </a:lnTo>
                <a:lnTo>
                  <a:pt x="30109" y="30109"/>
                </a:lnTo>
                <a:lnTo>
                  <a:pt x="62786" y="8078"/>
                </a:lnTo>
                <a:lnTo>
                  <a:pt x="102802" y="0"/>
                </a:lnTo>
                <a:lnTo>
                  <a:pt x="1651980" y="0"/>
                </a:lnTo>
                <a:lnTo>
                  <a:pt x="1691997" y="8078"/>
                </a:lnTo>
                <a:lnTo>
                  <a:pt x="1724673" y="30109"/>
                </a:lnTo>
                <a:lnTo>
                  <a:pt x="1746703" y="62786"/>
                </a:lnTo>
                <a:lnTo>
                  <a:pt x="1754780" y="102802"/>
                </a:lnTo>
                <a:lnTo>
                  <a:pt x="1754780" y="514005"/>
                </a:lnTo>
                <a:lnTo>
                  <a:pt x="1746703" y="554020"/>
                </a:lnTo>
                <a:lnTo>
                  <a:pt x="1724673" y="586697"/>
                </a:lnTo>
                <a:lnTo>
                  <a:pt x="1691997" y="608728"/>
                </a:lnTo>
                <a:lnTo>
                  <a:pt x="1651980" y="616807"/>
                </a:lnTo>
                <a:lnTo>
                  <a:pt x="102802" y="616805"/>
                </a:lnTo>
                <a:lnTo>
                  <a:pt x="62786" y="608726"/>
                </a:lnTo>
                <a:lnTo>
                  <a:pt x="30109" y="586695"/>
                </a:lnTo>
                <a:lnTo>
                  <a:pt x="8078" y="554018"/>
                </a:lnTo>
                <a:lnTo>
                  <a:pt x="0" y="514003"/>
                </a:lnTo>
                <a:lnTo>
                  <a:pt x="0" y="10280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5799023" y="1903768"/>
            <a:ext cx="6242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953929" y="1761067"/>
            <a:ext cx="1274229" cy="34713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27995" y="1845335"/>
            <a:ext cx="1051560" cy="131445"/>
          </a:xfrm>
          <a:custGeom>
            <a:avLst/>
            <a:gdLst/>
            <a:ahLst/>
            <a:cxnLst/>
            <a:rect l="l" t="t" r="r" b="b"/>
            <a:pathLst>
              <a:path w="1051560" h="131444">
                <a:moveTo>
                  <a:pt x="117106" y="0"/>
                </a:moveTo>
                <a:lnTo>
                  <a:pt x="109753" y="1015"/>
                </a:lnTo>
                <a:lnTo>
                  <a:pt x="107937" y="1638"/>
                </a:lnTo>
                <a:lnTo>
                  <a:pt x="0" y="66090"/>
                </a:lnTo>
                <a:lnTo>
                  <a:pt x="114376" y="131254"/>
                </a:lnTo>
                <a:lnTo>
                  <a:pt x="123101" y="128854"/>
                </a:lnTo>
                <a:lnTo>
                  <a:pt x="130911" y="115150"/>
                </a:lnTo>
                <a:lnTo>
                  <a:pt x="128524" y="106425"/>
                </a:lnTo>
                <a:lnTo>
                  <a:pt x="81356" y="79552"/>
                </a:lnTo>
                <a:lnTo>
                  <a:pt x="1051547" y="69659"/>
                </a:lnTo>
                <a:lnTo>
                  <a:pt x="1051356" y="50977"/>
                </a:lnTo>
                <a:lnTo>
                  <a:pt x="81064" y="50977"/>
                </a:lnTo>
                <a:lnTo>
                  <a:pt x="127673" y="23139"/>
                </a:lnTo>
                <a:lnTo>
                  <a:pt x="129882" y="14376"/>
                </a:lnTo>
                <a:lnTo>
                  <a:pt x="122809" y="2514"/>
                </a:lnTo>
                <a:lnTo>
                  <a:pt x="117106" y="0"/>
                </a:lnTo>
                <a:close/>
              </a:path>
              <a:path w="1051560" h="131444">
                <a:moveTo>
                  <a:pt x="1051255" y="41084"/>
                </a:moveTo>
                <a:lnTo>
                  <a:pt x="81064" y="50977"/>
                </a:lnTo>
                <a:lnTo>
                  <a:pt x="1051356" y="50977"/>
                </a:lnTo>
                <a:lnTo>
                  <a:pt x="1051255" y="41084"/>
                </a:lnTo>
                <a:close/>
              </a:path>
            </a:pathLst>
          </a:custGeom>
          <a:solidFill>
            <a:srgbClr val="7FA4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68229" y="2070096"/>
            <a:ext cx="1286929" cy="3471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127918" y="2158225"/>
            <a:ext cx="1051560" cy="131445"/>
          </a:xfrm>
          <a:custGeom>
            <a:avLst/>
            <a:gdLst/>
            <a:ahLst/>
            <a:cxnLst/>
            <a:rect l="l" t="t" r="r" b="b"/>
            <a:pathLst>
              <a:path w="1051560" h="131444">
                <a:moveTo>
                  <a:pt x="1026238" y="78790"/>
                </a:moveTo>
                <a:lnTo>
                  <a:pt x="970483" y="78790"/>
                </a:lnTo>
                <a:lnTo>
                  <a:pt x="923874" y="106629"/>
                </a:lnTo>
                <a:lnTo>
                  <a:pt x="921664" y="115392"/>
                </a:lnTo>
                <a:lnTo>
                  <a:pt x="929754" y="128943"/>
                </a:lnTo>
                <a:lnTo>
                  <a:pt x="938529" y="131165"/>
                </a:lnTo>
                <a:lnTo>
                  <a:pt x="1026238" y="78790"/>
                </a:lnTo>
                <a:close/>
              </a:path>
              <a:path w="1051560" h="131444">
                <a:moveTo>
                  <a:pt x="933119" y="0"/>
                </a:moveTo>
                <a:lnTo>
                  <a:pt x="927480" y="2628"/>
                </a:lnTo>
                <a:lnTo>
                  <a:pt x="920635" y="14630"/>
                </a:lnTo>
                <a:lnTo>
                  <a:pt x="923036" y="23342"/>
                </a:lnTo>
                <a:lnTo>
                  <a:pt x="970203" y="50228"/>
                </a:lnTo>
                <a:lnTo>
                  <a:pt x="0" y="60109"/>
                </a:lnTo>
                <a:lnTo>
                  <a:pt x="292" y="88684"/>
                </a:lnTo>
                <a:lnTo>
                  <a:pt x="970483" y="78790"/>
                </a:lnTo>
                <a:lnTo>
                  <a:pt x="1026238" y="78790"/>
                </a:lnTo>
                <a:lnTo>
                  <a:pt x="1051547" y="63677"/>
                </a:lnTo>
                <a:lnTo>
                  <a:pt x="942314" y="1447"/>
                </a:lnTo>
                <a:lnTo>
                  <a:pt x="940485" y="863"/>
                </a:lnTo>
                <a:lnTo>
                  <a:pt x="933119" y="0"/>
                </a:lnTo>
                <a:close/>
              </a:path>
            </a:pathLst>
          </a:custGeom>
          <a:solidFill>
            <a:srgbClr val="7FA4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507728" y="0"/>
            <a:ext cx="2681630" cy="94601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164670" y="2561162"/>
            <a:ext cx="1854199" cy="71966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397500" y="2688167"/>
            <a:ext cx="1388529" cy="52493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214810" y="2588666"/>
            <a:ext cx="1754784" cy="6168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214810" y="2588666"/>
            <a:ext cx="1755139" cy="617220"/>
          </a:xfrm>
          <a:custGeom>
            <a:avLst/>
            <a:gdLst/>
            <a:ahLst/>
            <a:cxnLst/>
            <a:rect l="l" t="t" r="r" b="b"/>
            <a:pathLst>
              <a:path w="1755140" h="617219">
                <a:moveTo>
                  <a:pt x="0" y="102802"/>
                </a:moveTo>
                <a:lnTo>
                  <a:pt x="8078" y="62786"/>
                </a:lnTo>
                <a:lnTo>
                  <a:pt x="30109" y="30109"/>
                </a:lnTo>
                <a:lnTo>
                  <a:pt x="62786" y="8078"/>
                </a:lnTo>
                <a:lnTo>
                  <a:pt x="102802" y="0"/>
                </a:lnTo>
                <a:lnTo>
                  <a:pt x="1651980" y="0"/>
                </a:lnTo>
                <a:lnTo>
                  <a:pt x="1691997" y="8078"/>
                </a:lnTo>
                <a:lnTo>
                  <a:pt x="1724673" y="30109"/>
                </a:lnTo>
                <a:lnTo>
                  <a:pt x="1746703" y="62786"/>
                </a:lnTo>
                <a:lnTo>
                  <a:pt x="1754780" y="102802"/>
                </a:lnTo>
                <a:lnTo>
                  <a:pt x="1754780" y="514005"/>
                </a:lnTo>
                <a:lnTo>
                  <a:pt x="1746703" y="554020"/>
                </a:lnTo>
                <a:lnTo>
                  <a:pt x="1724673" y="586697"/>
                </a:lnTo>
                <a:lnTo>
                  <a:pt x="1691997" y="608728"/>
                </a:lnTo>
                <a:lnTo>
                  <a:pt x="1651980" y="616807"/>
                </a:lnTo>
                <a:lnTo>
                  <a:pt x="102802" y="616805"/>
                </a:lnTo>
                <a:lnTo>
                  <a:pt x="62786" y="608726"/>
                </a:lnTo>
                <a:lnTo>
                  <a:pt x="30109" y="586695"/>
                </a:lnTo>
                <a:lnTo>
                  <a:pt x="8078" y="554018"/>
                </a:lnTo>
                <a:lnTo>
                  <a:pt x="0" y="514003"/>
                </a:lnTo>
                <a:lnTo>
                  <a:pt x="0" y="10280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5554827" y="2758198"/>
            <a:ext cx="10750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Registry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V2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166100" y="3920070"/>
            <a:ext cx="1600200" cy="7620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250770" y="3949700"/>
            <a:ext cx="1430870" cy="76200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218004" y="3949839"/>
            <a:ext cx="1496047" cy="65676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218004" y="3949839"/>
            <a:ext cx="1496060" cy="657225"/>
          </a:xfrm>
          <a:custGeom>
            <a:avLst/>
            <a:gdLst/>
            <a:ahLst/>
            <a:cxnLst/>
            <a:rect l="l" t="t" r="r" b="b"/>
            <a:pathLst>
              <a:path w="1496059" h="657225">
                <a:moveTo>
                  <a:pt x="0" y="109460"/>
                </a:moveTo>
                <a:lnTo>
                  <a:pt x="8601" y="66853"/>
                </a:lnTo>
                <a:lnTo>
                  <a:pt x="32060" y="32060"/>
                </a:lnTo>
                <a:lnTo>
                  <a:pt x="66853" y="8601"/>
                </a:lnTo>
                <a:lnTo>
                  <a:pt x="109460" y="0"/>
                </a:lnTo>
                <a:lnTo>
                  <a:pt x="1386590" y="0"/>
                </a:lnTo>
                <a:lnTo>
                  <a:pt x="1429196" y="8601"/>
                </a:lnTo>
                <a:lnTo>
                  <a:pt x="1463989" y="32060"/>
                </a:lnTo>
                <a:lnTo>
                  <a:pt x="1487448" y="66853"/>
                </a:lnTo>
                <a:lnTo>
                  <a:pt x="1496050" y="109460"/>
                </a:lnTo>
                <a:lnTo>
                  <a:pt x="1496050" y="547303"/>
                </a:lnTo>
                <a:lnTo>
                  <a:pt x="1487448" y="589910"/>
                </a:lnTo>
                <a:lnTo>
                  <a:pt x="1463989" y="624703"/>
                </a:lnTo>
                <a:lnTo>
                  <a:pt x="1429196" y="648161"/>
                </a:lnTo>
                <a:lnTo>
                  <a:pt x="1386590" y="656763"/>
                </a:lnTo>
                <a:lnTo>
                  <a:pt x="109460" y="656763"/>
                </a:lnTo>
                <a:lnTo>
                  <a:pt x="66853" y="648161"/>
                </a:lnTo>
                <a:lnTo>
                  <a:pt x="32060" y="624703"/>
                </a:lnTo>
                <a:lnTo>
                  <a:pt x="8601" y="589910"/>
                </a:lnTo>
                <a:lnTo>
                  <a:pt x="0" y="547303"/>
                </a:lnTo>
                <a:lnTo>
                  <a:pt x="0" y="10946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8405418" y="4017429"/>
            <a:ext cx="11226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7795" marR="5080" indent="-125730">
              <a:lnSpc>
                <a:spcPts val="1900"/>
              </a:lnSpc>
              <a:spcBef>
                <a:spcPts val="180"/>
              </a:spcBef>
            </a:pP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ulne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abili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Scanning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7166661" y="4213936"/>
            <a:ext cx="1051560" cy="131445"/>
          </a:xfrm>
          <a:custGeom>
            <a:avLst/>
            <a:gdLst/>
            <a:ahLst/>
            <a:cxnLst/>
            <a:rect l="l" t="t" r="r" b="b"/>
            <a:pathLst>
              <a:path w="1051559" h="131445">
                <a:moveTo>
                  <a:pt x="1025503" y="80022"/>
                </a:moveTo>
                <a:lnTo>
                  <a:pt x="970470" y="80022"/>
                </a:lnTo>
                <a:lnTo>
                  <a:pt x="924077" y="108203"/>
                </a:lnTo>
                <a:lnTo>
                  <a:pt x="921931" y="116992"/>
                </a:lnTo>
                <a:lnTo>
                  <a:pt x="929093" y="128790"/>
                </a:lnTo>
                <a:lnTo>
                  <a:pt x="934808" y="131267"/>
                </a:lnTo>
                <a:lnTo>
                  <a:pt x="942149" y="130187"/>
                </a:lnTo>
                <a:lnTo>
                  <a:pt x="943965" y="129552"/>
                </a:lnTo>
                <a:lnTo>
                  <a:pt x="1025503" y="80022"/>
                </a:lnTo>
                <a:close/>
              </a:path>
              <a:path w="1051559" h="131445">
                <a:moveTo>
                  <a:pt x="936548" y="0"/>
                </a:moveTo>
                <a:lnTo>
                  <a:pt x="927836" y="2463"/>
                </a:lnTo>
                <a:lnTo>
                  <a:pt x="920127" y="16230"/>
                </a:lnTo>
                <a:lnTo>
                  <a:pt x="922591" y="24930"/>
                </a:lnTo>
                <a:lnTo>
                  <a:pt x="969962" y="51447"/>
                </a:lnTo>
                <a:lnTo>
                  <a:pt x="0" y="68745"/>
                </a:lnTo>
                <a:lnTo>
                  <a:pt x="508" y="97320"/>
                </a:lnTo>
                <a:lnTo>
                  <a:pt x="970470" y="80022"/>
                </a:lnTo>
                <a:lnTo>
                  <a:pt x="1025503" y="80022"/>
                </a:lnTo>
                <a:lnTo>
                  <a:pt x="1051407" y="64287"/>
                </a:lnTo>
                <a:lnTo>
                  <a:pt x="936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400304" y="3233597"/>
            <a:ext cx="132715" cy="609600"/>
          </a:xfrm>
          <a:custGeom>
            <a:avLst/>
            <a:gdLst/>
            <a:ahLst/>
            <a:cxnLst/>
            <a:rect l="l" t="t" r="r" b="b"/>
            <a:pathLst>
              <a:path w="132715" h="609600">
                <a:moveTo>
                  <a:pt x="15938" y="479094"/>
                </a:moveTo>
                <a:lnTo>
                  <a:pt x="2311" y="487045"/>
                </a:lnTo>
                <a:lnTo>
                  <a:pt x="0" y="495795"/>
                </a:lnTo>
                <a:lnTo>
                  <a:pt x="66332" y="609498"/>
                </a:lnTo>
                <a:lnTo>
                  <a:pt x="113695" y="528294"/>
                </a:lnTo>
                <a:lnTo>
                  <a:pt x="52044" y="528294"/>
                </a:lnTo>
                <a:lnTo>
                  <a:pt x="24688" y="481393"/>
                </a:lnTo>
                <a:lnTo>
                  <a:pt x="15938" y="479094"/>
                </a:lnTo>
                <a:close/>
              </a:path>
              <a:path w="132715" h="609600">
                <a:moveTo>
                  <a:pt x="80619" y="81203"/>
                </a:moveTo>
                <a:lnTo>
                  <a:pt x="52044" y="81203"/>
                </a:lnTo>
                <a:lnTo>
                  <a:pt x="52044" y="528294"/>
                </a:lnTo>
                <a:lnTo>
                  <a:pt x="80619" y="528294"/>
                </a:lnTo>
                <a:lnTo>
                  <a:pt x="80619" y="81203"/>
                </a:lnTo>
                <a:close/>
              </a:path>
              <a:path w="132715" h="609600">
                <a:moveTo>
                  <a:pt x="116712" y="479094"/>
                </a:moveTo>
                <a:lnTo>
                  <a:pt x="107962" y="481393"/>
                </a:lnTo>
                <a:lnTo>
                  <a:pt x="80619" y="528294"/>
                </a:lnTo>
                <a:lnTo>
                  <a:pt x="113695" y="528294"/>
                </a:lnTo>
                <a:lnTo>
                  <a:pt x="132651" y="495795"/>
                </a:lnTo>
                <a:lnTo>
                  <a:pt x="130352" y="487045"/>
                </a:lnTo>
                <a:lnTo>
                  <a:pt x="116712" y="479094"/>
                </a:lnTo>
                <a:close/>
              </a:path>
              <a:path w="132715" h="609600">
                <a:moveTo>
                  <a:pt x="66332" y="0"/>
                </a:moveTo>
                <a:lnTo>
                  <a:pt x="0" y="113690"/>
                </a:lnTo>
                <a:lnTo>
                  <a:pt x="2311" y="122440"/>
                </a:lnTo>
                <a:lnTo>
                  <a:pt x="15938" y="130390"/>
                </a:lnTo>
                <a:lnTo>
                  <a:pt x="24688" y="128092"/>
                </a:lnTo>
                <a:lnTo>
                  <a:pt x="52044" y="81203"/>
                </a:lnTo>
                <a:lnTo>
                  <a:pt x="113700" y="81203"/>
                </a:lnTo>
                <a:lnTo>
                  <a:pt x="66332" y="0"/>
                </a:lnTo>
                <a:close/>
              </a:path>
              <a:path w="132715" h="609600">
                <a:moveTo>
                  <a:pt x="113700" y="81203"/>
                </a:moveTo>
                <a:lnTo>
                  <a:pt x="80619" y="81203"/>
                </a:lnTo>
                <a:lnTo>
                  <a:pt x="107962" y="128092"/>
                </a:lnTo>
                <a:lnTo>
                  <a:pt x="116712" y="130390"/>
                </a:lnTo>
                <a:lnTo>
                  <a:pt x="130352" y="122440"/>
                </a:lnTo>
                <a:lnTo>
                  <a:pt x="132651" y="113690"/>
                </a:lnTo>
                <a:lnTo>
                  <a:pt x="113700" y="812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068729" y="5304365"/>
            <a:ext cx="1629829" cy="80856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377770" y="5355166"/>
            <a:ext cx="1016000" cy="76623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122145" y="5334622"/>
            <a:ext cx="1524635" cy="702310"/>
          </a:xfrm>
          <a:custGeom>
            <a:avLst/>
            <a:gdLst/>
            <a:ahLst/>
            <a:cxnLst/>
            <a:rect l="l" t="t" r="r" b="b"/>
            <a:pathLst>
              <a:path w="1524634" h="702310">
                <a:moveTo>
                  <a:pt x="1407591" y="0"/>
                </a:moveTo>
                <a:lnTo>
                  <a:pt x="117005" y="0"/>
                </a:lnTo>
                <a:lnTo>
                  <a:pt x="71462" y="9195"/>
                </a:lnTo>
                <a:lnTo>
                  <a:pt x="34270" y="34270"/>
                </a:lnTo>
                <a:lnTo>
                  <a:pt x="9195" y="71462"/>
                </a:lnTo>
                <a:lnTo>
                  <a:pt x="0" y="117005"/>
                </a:lnTo>
                <a:lnTo>
                  <a:pt x="0" y="585022"/>
                </a:lnTo>
                <a:lnTo>
                  <a:pt x="9195" y="630565"/>
                </a:lnTo>
                <a:lnTo>
                  <a:pt x="34270" y="667756"/>
                </a:lnTo>
                <a:lnTo>
                  <a:pt x="71462" y="692831"/>
                </a:lnTo>
                <a:lnTo>
                  <a:pt x="117005" y="702026"/>
                </a:lnTo>
                <a:lnTo>
                  <a:pt x="1407591" y="702026"/>
                </a:lnTo>
                <a:lnTo>
                  <a:pt x="1453134" y="692831"/>
                </a:lnTo>
                <a:lnTo>
                  <a:pt x="1490325" y="667756"/>
                </a:lnTo>
                <a:lnTo>
                  <a:pt x="1515401" y="630565"/>
                </a:lnTo>
                <a:lnTo>
                  <a:pt x="1524596" y="585022"/>
                </a:lnTo>
                <a:lnTo>
                  <a:pt x="1524596" y="117005"/>
                </a:lnTo>
                <a:lnTo>
                  <a:pt x="1515401" y="71462"/>
                </a:lnTo>
                <a:lnTo>
                  <a:pt x="1490325" y="34270"/>
                </a:lnTo>
                <a:lnTo>
                  <a:pt x="1453134" y="9195"/>
                </a:lnTo>
                <a:lnTo>
                  <a:pt x="140759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122145" y="5334622"/>
            <a:ext cx="1524635" cy="702310"/>
          </a:xfrm>
          <a:custGeom>
            <a:avLst/>
            <a:gdLst/>
            <a:ahLst/>
            <a:cxnLst/>
            <a:rect l="l" t="t" r="r" b="b"/>
            <a:pathLst>
              <a:path w="1524634" h="702310">
                <a:moveTo>
                  <a:pt x="0" y="117004"/>
                </a:moveTo>
                <a:lnTo>
                  <a:pt x="9194" y="71460"/>
                </a:lnTo>
                <a:lnTo>
                  <a:pt x="34269" y="34269"/>
                </a:lnTo>
                <a:lnTo>
                  <a:pt x="71460" y="9194"/>
                </a:lnTo>
                <a:lnTo>
                  <a:pt x="117004" y="0"/>
                </a:lnTo>
                <a:lnTo>
                  <a:pt x="1407590" y="0"/>
                </a:lnTo>
                <a:lnTo>
                  <a:pt x="1453133" y="9194"/>
                </a:lnTo>
                <a:lnTo>
                  <a:pt x="1490323" y="34269"/>
                </a:lnTo>
                <a:lnTo>
                  <a:pt x="1515396" y="71460"/>
                </a:lnTo>
                <a:lnTo>
                  <a:pt x="1524590" y="117004"/>
                </a:lnTo>
                <a:lnTo>
                  <a:pt x="1524590" y="585017"/>
                </a:lnTo>
                <a:lnTo>
                  <a:pt x="1515396" y="630560"/>
                </a:lnTo>
                <a:lnTo>
                  <a:pt x="1490323" y="667751"/>
                </a:lnTo>
                <a:lnTo>
                  <a:pt x="1453133" y="692826"/>
                </a:lnTo>
                <a:lnTo>
                  <a:pt x="1407590" y="702021"/>
                </a:lnTo>
                <a:lnTo>
                  <a:pt x="117004" y="702021"/>
                </a:lnTo>
                <a:lnTo>
                  <a:pt x="71460" y="692826"/>
                </a:lnTo>
                <a:lnTo>
                  <a:pt x="34269" y="667751"/>
                </a:lnTo>
                <a:lnTo>
                  <a:pt x="9194" y="630560"/>
                </a:lnTo>
                <a:lnTo>
                  <a:pt x="0" y="585017"/>
                </a:lnTo>
                <a:lnTo>
                  <a:pt x="0" y="117004"/>
                </a:lnTo>
                <a:close/>
              </a:path>
            </a:pathLst>
          </a:custGeom>
          <a:ln w="9525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8533600" y="5424844"/>
            <a:ext cx="70231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50800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Admin  Se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rv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7126935" y="5252580"/>
            <a:ext cx="995680" cy="450850"/>
          </a:xfrm>
          <a:custGeom>
            <a:avLst/>
            <a:gdLst/>
            <a:ahLst/>
            <a:cxnLst/>
            <a:rect l="l" t="t" r="r" b="b"/>
            <a:pathLst>
              <a:path w="995679" h="450850">
                <a:moveTo>
                  <a:pt x="143565" y="61861"/>
                </a:moveTo>
                <a:lnTo>
                  <a:pt x="69418" y="61861"/>
                </a:lnTo>
                <a:lnTo>
                  <a:pt x="914831" y="414971"/>
                </a:lnTo>
                <a:lnTo>
                  <a:pt x="861021" y="422139"/>
                </a:lnTo>
                <a:lnTo>
                  <a:pt x="855522" y="429324"/>
                </a:lnTo>
                <a:lnTo>
                  <a:pt x="857618" y="444968"/>
                </a:lnTo>
                <a:lnTo>
                  <a:pt x="864793" y="450463"/>
                </a:lnTo>
                <a:lnTo>
                  <a:pt x="995273" y="433083"/>
                </a:lnTo>
                <a:lnTo>
                  <a:pt x="961664" y="388603"/>
                </a:lnTo>
                <a:lnTo>
                  <a:pt x="925855" y="388603"/>
                </a:lnTo>
                <a:lnTo>
                  <a:pt x="143565" y="61861"/>
                </a:lnTo>
                <a:close/>
              </a:path>
              <a:path w="995679" h="450850">
                <a:moveTo>
                  <a:pt x="906957" y="326821"/>
                </a:moveTo>
                <a:lnTo>
                  <a:pt x="894372" y="336331"/>
                </a:lnTo>
                <a:lnTo>
                  <a:pt x="893127" y="345291"/>
                </a:lnTo>
                <a:lnTo>
                  <a:pt x="925855" y="388603"/>
                </a:lnTo>
                <a:lnTo>
                  <a:pt x="961664" y="388603"/>
                </a:lnTo>
                <a:lnTo>
                  <a:pt x="915924" y="328066"/>
                </a:lnTo>
                <a:lnTo>
                  <a:pt x="906957" y="326821"/>
                </a:lnTo>
                <a:close/>
              </a:path>
              <a:path w="995679" h="450850">
                <a:moveTo>
                  <a:pt x="130479" y="0"/>
                </a:moveTo>
                <a:lnTo>
                  <a:pt x="0" y="17386"/>
                </a:lnTo>
                <a:lnTo>
                  <a:pt x="79349" y="122402"/>
                </a:lnTo>
                <a:lnTo>
                  <a:pt x="88315" y="123647"/>
                </a:lnTo>
                <a:lnTo>
                  <a:pt x="100901" y="114134"/>
                </a:lnTo>
                <a:lnTo>
                  <a:pt x="102146" y="105181"/>
                </a:lnTo>
                <a:lnTo>
                  <a:pt x="69418" y="61861"/>
                </a:lnTo>
                <a:lnTo>
                  <a:pt x="143565" y="61861"/>
                </a:lnTo>
                <a:lnTo>
                  <a:pt x="80441" y="35496"/>
                </a:lnTo>
                <a:lnTo>
                  <a:pt x="134251" y="28333"/>
                </a:lnTo>
                <a:lnTo>
                  <a:pt x="139750" y="21145"/>
                </a:lnTo>
                <a:lnTo>
                  <a:pt x="137655" y="5499"/>
                </a:lnTo>
                <a:lnTo>
                  <a:pt x="1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0725" y="464122"/>
            <a:ext cx="68554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Image replication</a:t>
            </a:r>
            <a:r>
              <a:rPr spc="-75" dirty="0"/>
              <a:t> </a:t>
            </a:r>
            <a:r>
              <a:rPr spc="-5" dirty="0"/>
              <a:t>(synchronization)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40146" y="6445758"/>
            <a:ext cx="165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9612" y="1175588"/>
            <a:ext cx="2633980" cy="5001260"/>
          </a:xfrm>
          <a:custGeom>
            <a:avLst/>
            <a:gdLst/>
            <a:ahLst/>
            <a:cxnLst/>
            <a:rect l="l" t="t" r="r" b="b"/>
            <a:pathLst>
              <a:path w="2633979" h="5001260">
                <a:moveTo>
                  <a:pt x="2194483" y="0"/>
                </a:moveTo>
                <a:lnTo>
                  <a:pt x="438899" y="0"/>
                </a:lnTo>
                <a:lnTo>
                  <a:pt x="391077" y="2575"/>
                </a:lnTo>
                <a:lnTo>
                  <a:pt x="344746" y="10122"/>
                </a:lnTo>
                <a:lnTo>
                  <a:pt x="300175" y="22374"/>
                </a:lnTo>
                <a:lnTo>
                  <a:pt x="257630" y="39063"/>
                </a:lnTo>
                <a:lnTo>
                  <a:pt x="217380" y="59920"/>
                </a:lnTo>
                <a:lnTo>
                  <a:pt x="179693" y="84679"/>
                </a:lnTo>
                <a:lnTo>
                  <a:pt x="144836" y="113072"/>
                </a:lnTo>
                <a:lnTo>
                  <a:pt x="113076" y="144831"/>
                </a:lnTo>
                <a:lnTo>
                  <a:pt x="84683" y="179687"/>
                </a:lnTo>
                <a:lnTo>
                  <a:pt x="59923" y="217375"/>
                </a:lnTo>
                <a:lnTo>
                  <a:pt x="39065" y="257625"/>
                </a:lnTo>
                <a:lnTo>
                  <a:pt x="22375" y="300170"/>
                </a:lnTo>
                <a:lnTo>
                  <a:pt x="10123" y="344742"/>
                </a:lnTo>
                <a:lnTo>
                  <a:pt x="2575" y="391075"/>
                </a:lnTo>
                <a:lnTo>
                  <a:pt x="0" y="438899"/>
                </a:lnTo>
                <a:lnTo>
                  <a:pt x="0" y="4562330"/>
                </a:lnTo>
                <a:lnTo>
                  <a:pt x="2575" y="4610153"/>
                </a:lnTo>
                <a:lnTo>
                  <a:pt x="10123" y="4656484"/>
                </a:lnTo>
                <a:lnTo>
                  <a:pt x="22375" y="4701056"/>
                </a:lnTo>
                <a:lnTo>
                  <a:pt x="39065" y="4743601"/>
                </a:lnTo>
                <a:lnTo>
                  <a:pt x="59923" y="4783851"/>
                </a:lnTo>
                <a:lnTo>
                  <a:pt x="84683" y="4821538"/>
                </a:lnTo>
                <a:lnTo>
                  <a:pt x="113076" y="4856395"/>
                </a:lnTo>
                <a:lnTo>
                  <a:pt x="144836" y="4888154"/>
                </a:lnTo>
                <a:lnTo>
                  <a:pt x="179693" y="4916547"/>
                </a:lnTo>
                <a:lnTo>
                  <a:pt x="217380" y="4941306"/>
                </a:lnTo>
                <a:lnTo>
                  <a:pt x="257630" y="4962165"/>
                </a:lnTo>
                <a:lnTo>
                  <a:pt x="300175" y="4978854"/>
                </a:lnTo>
                <a:lnTo>
                  <a:pt x="344746" y="4991106"/>
                </a:lnTo>
                <a:lnTo>
                  <a:pt x="391077" y="4998654"/>
                </a:lnTo>
                <a:lnTo>
                  <a:pt x="438899" y="5001229"/>
                </a:lnTo>
                <a:lnTo>
                  <a:pt x="2194483" y="5001229"/>
                </a:lnTo>
                <a:lnTo>
                  <a:pt x="2242308" y="4998654"/>
                </a:lnTo>
                <a:lnTo>
                  <a:pt x="2288640" y="4991106"/>
                </a:lnTo>
                <a:lnTo>
                  <a:pt x="2333212" y="4978854"/>
                </a:lnTo>
                <a:lnTo>
                  <a:pt x="2375757" y="4962165"/>
                </a:lnTo>
                <a:lnTo>
                  <a:pt x="2416008" y="4941306"/>
                </a:lnTo>
                <a:lnTo>
                  <a:pt x="2453695" y="4916547"/>
                </a:lnTo>
                <a:lnTo>
                  <a:pt x="2488552" y="4888154"/>
                </a:lnTo>
                <a:lnTo>
                  <a:pt x="2520310" y="4856395"/>
                </a:lnTo>
                <a:lnTo>
                  <a:pt x="2548703" y="4821538"/>
                </a:lnTo>
                <a:lnTo>
                  <a:pt x="2573462" y="4783851"/>
                </a:lnTo>
                <a:lnTo>
                  <a:pt x="2594319" y="4743601"/>
                </a:lnTo>
                <a:lnTo>
                  <a:pt x="2611008" y="4701056"/>
                </a:lnTo>
                <a:lnTo>
                  <a:pt x="2623260" y="4656484"/>
                </a:lnTo>
                <a:lnTo>
                  <a:pt x="2630807" y="4610153"/>
                </a:lnTo>
                <a:lnTo>
                  <a:pt x="2633383" y="4562330"/>
                </a:lnTo>
                <a:lnTo>
                  <a:pt x="2633383" y="438899"/>
                </a:lnTo>
                <a:lnTo>
                  <a:pt x="2630807" y="391075"/>
                </a:lnTo>
                <a:lnTo>
                  <a:pt x="2623260" y="344742"/>
                </a:lnTo>
                <a:lnTo>
                  <a:pt x="2611008" y="300170"/>
                </a:lnTo>
                <a:lnTo>
                  <a:pt x="2594319" y="257625"/>
                </a:lnTo>
                <a:lnTo>
                  <a:pt x="2573462" y="217375"/>
                </a:lnTo>
                <a:lnTo>
                  <a:pt x="2548703" y="179687"/>
                </a:lnTo>
                <a:lnTo>
                  <a:pt x="2520310" y="144831"/>
                </a:lnTo>
                <a:lnTo>
                  <a:pt x="2488552" y="113072"/>
                </a:lnTo>
                <a:lnTo>
                  <a:pt x="2453695" y="84679"/>
                </a:lnTo>
                <a:lnTo>
                  <a:pt x="2416008" y="59920"/>
                </a:lnTo>
                <a:lnTo>
                  <a:pt x="2375757" y="39063"/>
                </a:lnTo>
                <a:lnTo>
                  <a:pt x="2333212" y="22374"/>
                </a:lnTo>
                <a:lnTo>
                  <a:pt x="2288640" y="10122"/>
                </a:lnTo>
                <a:lnTo>
                  <a:pt x="2242308" y="2575"/>
                </a:lnTo>
                <a:lnTo>
                  <a:pt x="2194483" y="0"/>
                </a:lnTo>
                <a:close/>
              </a:path>
            </a:pathLst>
          </a:custGeom>
          <a:solidFill>
            <a:srgbClr val="E8E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9612" y="1175588"/>
            <a:ext cx="2633980" cy="5001260"/>
          </a:xfrm>
          <a:custGeom>
            <a:avLst/>
            <a:gdLst/>
            <a:ahLst/>
            <a:cxnLst/>
            <a:rect l="l" t="t" r="r" b="b"/>
            <a:pathLst>
              <a:path w="2633979" h="5001260">
                <a:moveTo>
                  <a:pt x="0" y="438899"/>
                </a:moveTo>
                <a:lnTo>
                  <a:pt x="2575" y="391076"/>
                </a:lnTo>
                <a:lnTo>
                  <a:pt x="10123" y="344745"/>
                </a:lnTo>
                <a:lnTo>
                  <a:pt x="22375" y="300173"/>
                </a:lnTo>
                <a:lnTo>
                  <a:pt x="39064" y="257628"/>
                </a:lnTo>
                <a:lnTo>
                  <a:pt x="59922" y="217378"/>
                </a:lnTo>
                <a:lnTo>
                  <a:pt x="84682" y="179691"/>
                </a:lnTo>
                <a:lnTo>
                  <a:pt x="113075" y="144834"/>
                </a:lnTo>
                <a:lnTo>
                  <a:pt x="144834" y="113075"/>
                </a:lnTo>
                <a:lnTo>
                  <a:pt x="179691" y="84682"/>
                </a:lnTo>
                <a:lnTo>
                  <a:pt x="217378" y="59922"/>
                </a:lnTo>
                <a:lnTo>
                  <a:pt x="257628" y="39064"/>
                </a:lnTo>
                <a:lnTo>
                  <a:pt x="300173" y="22375"/>
                </a:lnTo>
                <a:lnTo>
                  <a:pt x="344745" y="10123"/>
                </a:lnTo>
                <a:lnTo>
                  <a:pt x="391076" y="2575"/>
                </a:lnTo>
                <a:lnTo>
                  <a:pt x="438899" y="0"/>
                </a:lnTo>
                <a:lnTo>
                  <a:pt x="2194491" y="0"/>
                </a:lnTo>
                <a:lnTo>
                  <a:pt x="2242312" y="2575"/>
                </a:lnTo>
                <a:lnTo>
                  <a:pt x="2288642" y="10123"/>
                </a:lnTo>
                <a:lnTo>
                  <a:pt x="2333213" y="22375"/>
                </a:lnTo>
                <a:lnTo>
                  <a:pt x="2375757" y="39064"/>
                </a:lnTo>
                <a:lnTo>
                  <a:pt x="2416006" y="59922"/>
                </a:lnTo>
                <a:lnTo>
                  <a:pt x="2453693" y="84682"/>
                </a:lnTo>
                <a:lnTo>
                  <a:pt x="2488549" y="113075"/>
                </a:lnTo>
                <a:lnTo>
                  <a:pt x="2520307" y="144834"/>
                </a:lnTo>
                <a:lnTo>
                  <a:pt x="2548700" y="179691"/>
                </a:lnTo>
                <a:lnTo>
                  <a:pt x="2573459" y="217378"/>
                </a:lnTo>
                <a:lnTo>
                  <a:pt x="2594317" y="257628"/>
                </a:lnTo>
                <a:lnTo>
                  <a:pt x="2611006" y="300173"/>
                </a:lnTo>
                <a:lnTo>
                  <a:pt x="2623258" y="344745"/>
                </a:lnTo>
                <a:lnTo>
                  <a:pt x="2630806" y="391076"/>
                </a:lnTo>
                <a:lnTo>
                  <a:pt x="2633381" y="438899"/>
                </a:lnTo>
                <a:lnTo>
                  <a:pt x="2633381" y="4562342"/>
                </a:lnTo>
                <a:lnTo>
                  <a:pt x="2630806" y="4610164"/>
                </a:lnTo>
                <a:lnTo>
                  <a:pt x="2623258" y="4656494"/>
                </a:lnTo>
                <a:lnTo>
                  <a:pt x="2611006" y="4701066"/>
                </a:lnTo>
                <a:lnTo>
                  <a:pt x="2594317" y="4743610"/>
                </a:lnTo>
                <a:lnTo>
                  <a:pt x="2573459" y="4783860"/>
                </a:lnTo>
                <a:lnTo>
                  <a:pt x="2548700" y="4821548"/>
                </a:lnTo>
                <a:lnTo>
                  <a:pt x="2520307" y="4856405"/>
                </a:lnTo>
                <a:lnTo>
                  <a:pt x="2488549" y="4888164"/>
                </a:lnTo>
                <a:lnTo>
                  <a:pt x="2453693" y="4916558"/>
                </a:lnTo>
                <a:lnTo>
                  <a:pt x="2416006" y="4941318"/>
                </a:lnTo>
                <a:lnTo>
                  <a:pt x="2375757" y="4962177"/>
                </a:lnTo>
                <a:lnTo>
                  <a:pt x="2333213" y="4978866"/>
                </a:lnTo>
                <a:lnTo>
                  <a:pt x="2288642" y="4991119"/>
                </a:lnTo>
                <a:lnTo>
                  <a:pt x="2242312" y="4998667"/>
                </a:lnTo>
                <a:lnTo>
                  <a:pt x="2194491" y="5001242"/>
                </a:lnTo>
                <a:lnTo>
                  <a:pt x="438899" y="5001242"/>
                </a:lnTo>
                <a:lnTo>
                  <a:pt x="391076" y="4998667"/>
                </a:lnTo>
                <a:lnTo>
                  <a:pt x="344745" y="4991119"/>
                </a:lnTo>
                <a:lnTo>
                  <a:pt x="300173" y="4978866"/>
                </a:lnTo>
                <a:lnTo>
                  <a:pt x="257628" y="4962177"/>
                </a:lnTo>
                <a:lnTo>
                  <a:pt x="217378" y="4941318"/>
                </a:lnTo>
                <a:lnTo>
                  <a:pt x="179691" y="4916558"/>
                </a:lnTo>
                <a:lnTo>
                  <a:pt x="144834" y="4888164"/>
                </a:lnTo>
                <a:lnTo>
                  <a:pt x="113075" y="4856405"/>
                </a:lnTo>
                <a:lnTo>
                  <a:pt x="84682" y="4821548"/>
                </a:lnTo>
                <a:lnTo>
                  <a:pt x="59922" y="4783860"/>
                </a:lnTo>
                <a:lnTo>
                  <a:pt x="39064" y="4743610"/>
                </a:lnTo>
                <a:lnTo>
                  <a:pt x="22375" y="4701066"/>
                </a:lnTo>
                <a:lnTo>
                  <a:pt x="10123" y="4656494"/>
                </a:lnTo>
                <a:lnTo>
                  <a:pt x="2575" y="4610164"/>
                </a:lnTo>
                <a:lnTo>
                  <a:pt x="0" y="4562342"/>
                </a:lnTo>
                <a:lnTo>
                  <a:pt x="0" y="438899"/>
                </a:lnTo>
                <a:close/>
              </a:path>
            </a:pathLst>
          </a:custGeom>
          <a:ln w="25400">
            <a:solidFill>
              <a:srgbClr val="5150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1770" y="1579032"/>
            <a:ext cx="2065870" cy="541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2829" y="1604432"/>
            <a:ext cx="1079499" cy="567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33358" y="1607616"/>
            <a:ext cx="1960841" cy="4406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33358" y="1607616"/>
            <a:ext cx="1960880" cy="440690"/>
          </a:xfrm>
          <a:custGeom>
            <a:avLst/>
            <a:gdLst/>
            <a:ahLst/>
            <a:cxnLst/>
            <a:rect l="l" t="t" r="r" b="b"/>
            <a:pathLst>
              <a:path w="1960879" h="440689">
                <a:moveTo>
                  <a:pt x="0" y="73433"/>
                </a:moveTo>
                <a:lnTo>
                  <a:pt x="5770" y="44850"/>
                </a:lnTo>
                <a:lnTo>
                  <a:pt x="21508" y="21508"/>
                </a:lnTo>
                <a:lnTo>
                  <a:pt x="44849" y="5770"/>
                </a:lnTo>
                <a:lnTo>
                  <a:pt x="73433" y="0"/>
                </a:lnTo>
                <a:lnTo>
                  <a:pt x="1887421" y="0"/>
                </a:lnTo>
                <a:lnTo>
                  <a:pt x="1916005" y="5770"/>
                </a:lnTo>
                <a:lnTo>
                  <a:pt x="1939346" y="21508"/>
                </a:lnTo>
                <a:lnTo>
                  <a:pt x="1955081" y="44850"/>
                </a:lnTo>
                <a:lnTo>
                  <a:pt x="1960851" y="73433"/>
                </a:lnTo>
                <a:lnTo>
                  <a:pt x="1960851" y="367164"/>
                </a:lnTo>
                <a:lnTo>
                  <a:pt x="1955081" y="395748"/>
                </a:lnTo>
                <a:lnTo>
                  <a:pt x="1939346" y="419090"/>
                </a:lnTo>
                <a:lnTo>
                  <a:pt x="1916005" y="434827"/>
                </a:lnTo>
                <a:lnTo>
                  <a:pt x="1887421" y="440598"/>
                </a:lnTo>
                <a:lnTo>
                  <a:pt x="73433" y="440598"/>
                </a:lnTo>
                <a:lnTo>
                  <a:pt x="44849" y="434827"/>
                </a:lnTo>
                <a:lnTo>
                  <a:pt x="21508" y="419090"/>
                </a:lnTo>
                <a:lnTo>
                  <a:pt x="5770" y="395748"/>
                </a:lnTo>
                <a:lnTo>
                  <a:pt x="0" y="367164"/>
                </a:lnTo>
                <a:lnTo>
                  <a:pt x="0" y="73433"/>
                </a:lnTo>
                <a:close/>
              </a:path>
            </a:pathLst>
          </a:custGeom>
          <a:ln w="9525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45485" y="1673809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3057" y="3023742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164983" y="0"/>
                </a:moveTo>
                <a:lnTo>
                  <a:pt x="0" y="0"/>
                </a:lnTo>
                <a:lnTo>
                  <a:pt x="0" y="881684"/>
                </a:lnTo>
                <a:lnTo>
                  <a:pt x="1018032" y="881684"/>
                </a:lnTo>
                <a:lnTo>
                  <a:pt x="1164983" y="734733"/>
                </a:lnTo>
                <a:lnTo>
                  <a:pt x="1164983" y="0"/>
                </a:lnTo>
                <a:close/>
              </a:path>
            </a:pathLst>
          </a:custGeom>
          <a:solidFill>
            <a:srgbClr val="89CB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41090" y="3758476"/>
            <a:ext cx="147320" cy="147320"/>
          </a:xfrm>
          <a:custGeom>
            <a:avLst/>
            <a:gdLst/>
            <a:ahLst/>
            <a:cxnLst/>
            <a:rect l="l" t="t" r="r" b="b"/>
            <a:pathLst>
              <a:path w="147320" h="147320">
                <a:moveTo>
                  <a:pt x="146951" y="0"/>
                </a:moveTo>
                <a:lnTo>
                  <a:pt x="29387" y="29387"/>
                </a:lnTo>
                <a:lnTo>
                  <a:pt x="0" y="146951"/>
                </a:lnTo>
                <a:lnTo>
                  <a:pt x="146951" y="0"/>
                </a:lnTo>
                <a:close/>
              </a:path>
            </a:pathLst>
          </a:custGeom>
          <a:solidFill>
            <a:srgbClr val="6EA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3057" y="3023742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018020" y="881687"/>
                </a:moveTo>
                <a:lnTo>
                  <a:pt x="1047410" y="764126"/>
                </a:lnTo>
                <a:lnTo>
                  <a:pt x="1164970" y="734736"/>
                </a:lnTo>
                <a:lnTo>
                  <a:pt x="1018020" y="881687"/>
                </a:lnTo>
                <a:lnTo>
                  <a:pt x="0" y="881687"/>
                </a:lnTo>
                <a:lnTo>
                  <a:pt x="0" y="0"/>
                </a:lnTo>
                <a:lnTo>
                  <a:pt x="1164970" y="0"/>
                </a:lnTo>
                <a:lnTo>
                  <a:pt x="1164970" y="734736"/>
                </a:lnTo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69997" y="3176142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164970" y="0"/>
                </a:moveTo>
                <a:lnTo>
                  <a:pt x="0" y="0"/>
                </a:lnTo>
                <a:lnTo>
                  <a:pt x="0" y="881684"/>
                </a:lnTo>
                <a:lnTo>
                  <a:pt x="1018019" y="881684"/>
                </a:lnTo>
                <a:lnTo>
                  <a:pt x="1164970" y="734733"/>
                </a:lnTo>
                <a:lnTo>
                  <a:pt x="1164970" y="0"/>
                </a:lnTo>
                <a:close/>
              </a:path>
            </a:pathLst>
          </a:custGeom>
          <a:solidFill>
            <a:srgbClr val="89CB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88016" y="3910876"/>
            <a:ext cx="147320" cy="147320"/>
          </a:xfrm>
          <a:custGeom>
            <a:avLst/>
            <a:gdLst/>
            <a:ahLst/>
            <a:cxnLst/>
            <a:rect l="l" t="t" r="r" b="b"/>
            <a:pathLst>
              <a:path w="147320" h="147320">
                <a:moveTo>
                  <a:pt x="146951" y="0"/>
                </a:moveTo>
                <a:lnTo>
                  <a:pt x="29387" y="29387"/>
                </a:lnTo>
                <a:lnTo>
                  <a:pt x="0" y="146951"/>
                </a:lnTo>
                <a:lnTo>
                  <a:pt x="146951" y="0"/>
                </a:lnTo>
                <a:close/>
              </a:path>
            </a:pathLst>
          </a:custGeom>
          <a:solidFill>
            <a:srgbClr val="6EA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69997" y="3176142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018020" y="881687"/>
                </a:moveTo>
                <a:lnTo>
                  <a:pt x="1047410" y="764126"/>
                </a:lnTo>
                <a:lnTo>
                  <a:pt x="1164970" y="734736"/>
                </a:lnTo>
                <a:lnTo>
                  <a:pt x="1018020" y="881687"/>
                </a:lnTo>
                <a:lnTo>
                  <a:pt x="0" y="881687"/>
                </a:lnTo>
                <a:lnTo>
                  <a:pt x="0" y="0"/>
                </a:lnTo>
                <a:lnTo>
                  <a:pt x="1164970" y="0"/>
                </a:lnTo>
                <a:lnTo>
                  <a:pt x="1164970" y="734736"/>
                </a:lnTo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13608" y="3338626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164970" y="0"/>
                </a:moveTo>
                <a:lnTo>
                  <a:pt x="0" y="0"/>
                </a:lnTo>
                <a:lnTo>
                  <a:pt x="0" y="881684"/>
                </a:lnTo>
                <a:lnTo>
                  <a:pt x="1018032" y="881684"/>
                </a:lnTo>
                <a:lnTo>
                  <a:pt x="1164970" y="734733"/>
                </a:lnTo>
                <a:lnTo>
                  <a:pt x="1164970" y="0"/>
                </a:lnTo>
                <a:close/>
              </a:path>
            </a:pathLst>
          </a:custGeom>
          <a:solidFill>
            <a:srgbClr val="89CB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31640" y="4073359"/>
            <a:ext cx="147320" cy="147320"/>
          </a:xfrm>
          <a:custGeom>
            <a:avLst/>
            <a:gdLst/>
            <a:ahLst/>
            <a:cxnLst/>
            <a:rect l="l" t="t" r="r" b="b"/>
            <a:pathLst>
              <a:path w="147320" h="147320">
                <a:moveTo>
                  <a:pt x="146938" y="0"/>
                </a:moveTo>
                <a:lnTo>
                  <a:pt x="29387" y="29387"/>
                </a:lnTo>
                <a:lnTo>
                  <a:pt x="0" y="146951"/>
                </a:lnTo>
                <a:lnTo>
                  <a:pt x="146938" y="0"/>
                </a:lnTo>
                <a:close/>
              </a:path>
            </a:pathLst>
          </a:custGeom>
          <a:solidFill>
            <a:srgbClr val="6EA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13608" y="3338626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018020" y="881687"/>
                </a:moveTo>
                <a:lnTo>
                  <a:pt x="1047410" y="764126"/>
                </a:lnTo>
                <a:lnTo>
                  <a:pt x="1164970" y="734736"/>
                </a:lnTo>
                <a:lnTo>
                  <a:pt x="1018020" y="881687"/>
                </a:lnTo>
                <a:lnTo>
                  <a:pt x="0" y="881687"/>
                </a:lnTo>
                <a:lnTo>
                  <a:pt x="0" y="0"/>
                </a:lnTo>
                <a:lnTo>
                  <a:pt x="1164970" y="0"/>
                </a:lnTo>
                <a:lnTo>
                  <a:pt x="1164970" y="734736"/>
                </a:lnTo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08743" y="3551885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87600" y="2302929"/>
            <a:ext cx="1845729" cy="393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70200" y="2269067"/>
            <a:ext cx="876300" cy="524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36952" y="2330179"/>
            <a:ext cx="1743087" cy="2938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36952" y="2330170"/>
            <a:ext cx="1743710" cy="2940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08489" y="2048216"/>
            <a:ext cx="5715" cy="282575"/>
          </a:xfrm>
          <a:custGeom>
            <a:avLst/>
            <a:gdLst/>
            <a:ahLst/>
            <a:cxnLst/>
            <a:rect l="l" t="t" r="r" b="b"/>
            <a:pathLst>
              <a:path w="5714" h="282575">
                <a:moveTo>
                  <a:pt x="0" y="281954"/>
                </a:moveTo>
                <a:lnTo>
                  <a:pt x="5284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78217" y="1175588"/>
            <a:ext cx="2633980" cy="5001260"/>
          </a:xfrm>
          <a:custGeom>
            <a:avLst/>
            <a:gdLst/>
            <a:ahLst/>
            <a:cxnLst/>
            <a:rect l="l" t="t" r="r" b="b"/>
            <a:pathLst>
              <a:path w="2633979" h="5001260">
                <a:moveTo>
                  <a:pt x="2194483" y="0"/>
                </a:moveTo>
                <a:lnTo>
                  <a:pt x="438899" y="0"/>
                </a:lnTo>
                <a:lnTo>
                  <a:pt x="391077" y="2575"/>
                </a:lnTo>
                <a:lnTo>
                  <a:pt x="344746" y="10122"/>
                </a:lnTo>
                <a:lnTo>
                  <a:pt x="300175" y="22374"/>
                </a:lnTo>
                <a:lnTo>
                  <a:pt x="257630" y="39063"/>
                </a:lnTo>
                <a:lnTo>
                  <a:pt x="217380" y="59920"/>
                </a:lnTo>
                <a:lnTo>
                  <a:pt x="179693" y="84679"/>
                </a:lnTo>
                <a:lnTo>
                  <a:pt x="144836" y="113072"/>
                </a:lnTo>
                <a:lnTo>
                  <a:pt x="113076" y="144831"/>
                </a:lnTo>
                <a:lnTo>
                  <a:pt x="84683" y="179687"/>
                </a:lnTo>
                <a:lnTo>
                  <a:pt x="59923" y="217375"/>
                </a:lnTo>
                <a:lnTo>
                  <a:pt x="39065" y="257625"/>
                </a:lnTo>
                <a:lnTo>
                  <a:pt x="22375" y="300170"/>
                </a:lnTo>
                <a:lnTo>
                  <a:pt x="10123" y="344742"/>
                </a:lnTo>
                <a:lnTo>
                  <a:pt x="2575" y="391075"/>
                </a:lnTo>
                <a:lnTo>
                  <a:pt x="0" y="438899"/>
                </a:lnTo>
                <a:lnTo>
                  <a:pt x="0" y="4562330"/>
                </a:lnTo>
                <a:lnTo>
                  <a:pt x="2575" y="4610153"/>
                </a:lnTo>
                <a:lnTo>
                  <a:pt x="10123" y="4656484"/>
                </a:lnTo>
                <a:lnTo>
                  <a:pt x="22375" y="4701056"/>
                </a:lnTo>
                <a:lnTo>
                  <a:pt x="39065" y="4743601"/>
                </a:lnTo>
                <a:lnTo>
                  <a:pt x="59923" y="4783851"/>
                </a:lnTo>
                <a:lnTo>
                  <a:pt x="84683" y="4821538"/>
                </a:lnTo>
                <a:lnTo>
                  <a:pt x="113076" y="4856395"/>
                </a:lnTo>
                <a:lnTo>
                  <a:pt x="144836" y="4888154"/>
                </a:lnTo>
                <a:lnTo>
                  <a:pt x="179693" y="4916547"/>
                </a:lnTo>
                <a:lnTo>
                  <a:pt x="217380" y="4941306"/>
                </a:lnTo>
                <a:lnTo>
                  <a:pt x="257630" y="4962165"/>
                </a:lnTo>
                <a:lnTo>
                  <a:pt x="300175" y="4978854"/>
                </a:lnTo>
                <a:lnTo>
                  <a:pt x="344746" y="4991106"/>
                </a:lnTo>
                <a:lnTo>
                  <a:pt x="391077" y="4998654"/>
                </a:lnTo>
                <a:lnTo>
                  <a:pt x="438899" y="5001229"/>
                </a:lnTo>
                <a:lnTo>
                  <a:pt x="2194483" y="5001229"/>
                </a:lnTo>
                <a:lnTo>
                  <a:pt x="2242308" y="4998654"/>
                </a:lnTo>
                <a:lnTo>
                  <a:pt x="2288640" y="4991106"/>
                </a:lnTo>
                <a:lnTo>
                  <a:pt x="2333212" y="4978854"/>
                </a:lnTo>
                <a:lnTo>
                  <a:pt x="2375757" y="4962165"/>
                </a:lnTo>
                <a:lnTo>
                  <a:pt x="2416008" y="4941306"/>
                </a:lnTo>
                <a:lnTo>
                  <a:pt x="2453695" y="4916547"/>
                </a:lnTo>
                <a:lnTo>
                  <a:pt x="2488552" y="4888154"/>
                </a:lnTo>
                <a:lnTo>
                  <a:pt x="2520310" y="4856395"/>
                </a:lnTo>
                <a:lnTo>
                  <a:pt x="2548703" y="4821538"/>
                </a:lnTo>
                <a:lnTo>
                  <a:pt x="2573462" y="4783851"/>
                </a:lnTo>
                <a:lnTo>
                  <a:pt x="2594319" y="4743601"/>
                </a:lnTo>
                <a:lnTo>
                  <a:pt x="2611008" y="4701056"/>
                </a:lnTo>
                <a:lnTo>
                  <a:pt x="2623260" y="4656484"/>
                </a:lnTo>
                <a:lnTo>
                  <a:pt x="2630807" y="4610153"/>
                </a:lnTo>
                <a:lnTo>
                  <a:pt x="2633383" y="4562330"/>
                </a:lnTo>
                <a:lnTo>
                  <a:pt x="2633383" y="438899"/>
                </a:lnTo>
                <a:lnTo>
                  <a:pt x="2630807" y="391075"/>
                </a:lnTo>
                <a:lnTo>
                  <a:pt x="2623260" y="344742"/>
                </a:lnTo>
                <a:lnTo>
                  <a:pt x="2611008" y="300170"/>
                </a:lnTo>
                <a:lnTo>
                  <a:pt x="2594319" y="257625"/>
                </a:lnTo>
                <a:lnTo>
                  <a:pt x="2573462" y="217375"/>
                </a:lnTo>
                <a:lnTo>
                  <a:pt x="2548703" y="179687"/>
                </a:lnTo>
                <a:lnTo>
                  <a:pt x="2520310" y="144831"/>
                </a:lnTo>
                <a:lnTo>
                  <a:pt x="2488552" y="113072"/>
                </a:lnTo>
                <a:lnTo>
                  <a:pt x="2453695" y="84679"/>
                </a:lnTo>
                <a:lnTo>
                  <a:pt x="2416008" y="59920"/>
                </a:lnTo>
                <a:lnTo>
                  <a:pt x="2375757" y="39063"/>
                </a:lnTo>
                <a:lnTo>
                  <a:pt x="2333212" y="22374"/>
                </a:lnTo>
                <a:lnTo>
                  <a:pt x="2288640" y="10122"/>
                </a:lnTo>
                <a:lnTo>
                  <a:pt x="2242308" y="2575"/>
                </a:lnTo>
                <a:lnTo>
                  <a:pt x="219448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78217" y="1175588"/>
            <a:ext cx="2633980" cy="5001260"/>
          </a:xfrm>
          <a:custGeom>
            <a:avLst/>
            <a:gdLst/>
            <a:ahLst/>
            <a:cxnLst/>
            <a:rect l="l" t="t" r="r" b="b"/>
            <a:pathLst>
              <a:path w="2633979" h="5001260">
                <a:moveTo>
                  <a:pt x="0" y="438899"/>
                </a:moveTo>
                <a:lnTo>
                  <a:pt x="2575" y="391076"/>
                </a:lnTo>
                <a:lnTo>
                  <a:pt x="10123" y="344745"/>
                </a:lnTo>
                <a:lnTo>
                  <a:pt x="22375" y="300173"/>
                </a:lnTo>
                <a:lnTo>
                  <a:pt x="39064" y="257628"/>
                </a:lnTo>
                <a:lnTo>
                  <a:pt x="59922" y="217378"/>
                </a:lnTo>
                <a:lnTo>
                  <a:pt x="84682" y="179691"/>
                </a:lnTo>
                <a:lnTo>
                  <a:pt x="113075" y="144834"/>
                </a:lnTo>
                <a:lnTo>
                  <a:pt x="144834" y="113075"/>
                </a:lnTo>
                <a:lnTo>
                  <a:pt x="179691" y="84682"/>
                </a:lnTo>
                <a:lnTo>
                  <a:pt x="217378" y="59922"/>
                </a:lnTo>
                <a:lnTo>
                  <a:pt x="257628" y="39064"/>
                </a:lnTo>
                <a:lnTo>
                  <a:pt x="300173" y="22375"/>
                </a:lnTo>
                <a:lnTo>
                  <a:pt x="344745" y="10123"/>
                </a:lnTo>
                <a:lnTo>
                  <a:pt x="391076" y="2575"/>
                </a:lnTo>
                <a:lnTo>
                  <a:pt x="438899" y="0"/>
                </a:lnTo>
                <a:lnTo>
                  <a:pt x="2194491" y="0"/>
                </a:lnTo>
                <a:lnTo>
                  <a:pt x="2242312" y="2575"/>
                </a:lnTo>
                <a:lnTo>
                  <a:pt x="2288642" y="10123"/>
                </a:lnTo>
                <a:lnTo>
                  <a:pt x="2333213" y="22375"/>
                </a:lnTo>
                <a:lnTo>
                  <a:pt x="2375757" y="39064"/>
                </a:lnTo>
                <a:lnTo>
                  <a:pt x="2416006" y="59922"/>
                </a:lnTo>
                <a:lnTo>
                  <a:pt x="2453693" y="84682"/>
                </a:lnTo>
                <a:lnTo>
                  <a:pt x="2488549" y="113075"/>
                </a:lnTo>
                <a:lnTo>
                  <a:pt x="2520307" y="144834"/>
                </a:lnTo>
                <a:lnTo>
                  <a:pt x="2548700" y="179691"/>
                </a:lnTo>
                <a:lnTo>
                  <a:pt x="2573459" y="217378"/>
                </a:lnTo>
                <a:lnTo>
                  <a:pt x="2594317" y="257628"/>
                </a:lnTo>
                <a:lnTo>
                  <a:pt x="2611006" y="300173"/>
                </a:lnTo>
                <a:lnTo>
                  <a:pt x="2623258" y="344745"/>
                </a:lnTo>
                <a:lnTo>
                  <a:pt x="2630806" y="391076"/>
                </a:lnTo>
                <a:lnTo>
                  <a:pt x="2633381" y="438899"/>
                </a:lnTo>
                <a:lnTo>
                  <a:pt x="2633381" y="4562342"/>
                </a:lnTo>
                <a:lnTo>
                  <a:pt x="2630806" y="4610164"/>
                </a:lnTo>
                <a:lnTo>
                  <a:pt x="2623258" y="4656494"/>
                </a:lnTo>
                <a:lnTo>
                  <a:pt x="2611006" y="4701066"/>
                </a:lnTo>
                <a:lnTo>
                  <a:pt x="2594317" y="4743610"/>
                </a:lnTo>
                <a:lnTo>
                  <a:pt x="2573459" y="4783860"/>
                </a:lnTo>
                <a:lnTo>
                  <a:pt x="2548700" y="4821548"/>
                </a:lnTo>
                <a:lnTo>
                  <a:pt x="2520307" y="4856405"/>
                </a:lnTo>
                <a:lnTo>
                  <a:pt x="2488549" y="4888164"/>
                </a:lnTo>
                <a:lnTo>
                  <a:pt x="2453693" y="4916558"/>
                </a:lnTo>
                <a:lnTo>
                  <a:pt x="2416006" y="4941318"/>
                </a:lnTo>
                <a:lnTo>
                  <a:pt x="2375757" y="4962177"/>
                </a:lnTo>
                <a:lnTo>
                  <a:pt x="2333213" y="4978866"/>
                </a:lnTo>
                <a:lnTo>
                  <a:pt x="2288642" y="4991119"/>
                </a:lnTo>
                <a:lnTo>
                  <a:pt x="2242312" y="4998667"/>
                </a:lnTo>
                <a:lnTo>
                  <a:pt x="2194491" y="5001242"/>
                </a:lnTo>
                <a:lnTo>
                  <a:pt x="438899" y="5001242"/>
                </a:lnTo>
                <a:lnTo>
                  <a:pt x="391076" y="4998667"/>
                </a:lnTo>
                <a:lnTo>
                  <a:pt x="344745" y="4991119"/>
                </a:lnTo>
                <a:lnTo>
                  <a:pt x="300173" y="4978866"/>
                </a:lnTo>
                <a:lnTo>
                  <a:pt x="257628" y="4962177"/>
                </a:lnTo>
                <a:lnTo>
                  <a:pt x="217378" y="4941318"/>
                </a:lnTo>
                <a:lnTo>
                  <a:pt x="179691" y="4916558"/>
                </a:lnTo>
                <a:lnTo>
                  <a:pt x="144834" y="4888164"/>
                </a:lnTo>
                <a:lnTo>
                  <a:pt x="113075" y="4856405"/>
                </a:lnTo>
                <a:lnTo>
                  <a:pt x="84682" y="4821548"/>
                </a:lnTo>
                <a:lnTo>
                  <a:pt x="59922" y="4783860"/>
                </a:lnTo>
                <a:lnTo>
                  <a:pt x="39064" y="4743610"/>
                </a:lnTo>
                <a:lnTo>
                  <a:pt x="22375" y="4701066"/>
                </a:lnTo>
                <a:lnTo>
                  <a:pt x="10123" y="4656494"/>
                </a:lnTo>
                <a:lnTo>
                  <a:pt x="2575" y="4610164"/>
                </a:lnTo>
                <a:lnTo>
                  <a:pt x="0" y="4562342"/>
                </a:lnTo>
                <a:lnTo>
                  <a:pt x="0" y="438899"/>
                </a:lnTo>
                <a:close/>
              </a:path>
            </a:pathLst>
          </a:custGeom>
          <a:ln w="25400">
            <a:solidFill>
              <a:srgbClr val="5150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23057" y="4890071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164983" y="0"/>
                </a:moveTo>
                <a:lnTo>
                  <a:pt x="0" y="0"/>
                </a:lnTo>
                <a:lnTo>
                  <a:pt x="0" y="881683"/>
                </a:lnTo>
                <a:lnTo>
                  <a:pt x="1018032" y="881683"/>
                </a:lnTo>
                <a:lnTo>
                  <a:pt x="1164983" y="734733"/>
                </a:lnTo>
                <a:lnTo>
                  <a:pt x="1164983" y="0"/>
                </a:lnTo>
                <a:close/>
              </a:path>
            </a:pathLst>
          </a:custGeom>
          <a:solidFill>
            <a:srgbClr val="89CB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41090" y="5624804"/>
            <a:ext cx="147320" cy="147320"/>
          </a:xfrm>
          <a:custGeom>
            <a:avLst/>
            <a:gdLst/>
            <a:ahLst/>
            <a:cxnLst/>
            <a:rect l="l" t="t" r="r" b="b"/>
            <a:pathLst>
              <a:path w="147320" h="147320">
                <a:moveTo>
                  <a:pt x="146951" y="0"/>
                </a:moveTo>
                <a:lnTo>
                  <a:pt x="29387" y="29389"/>
                </a:lnTo>
                <a:lnTo>
                  <a:pt x="0" y="146950"/>
                </a:lnTo>
                <a:lnTo>
                  <a:pt x="146951" y="0"/>
                </a:lnTo>
                <a:close/>
              </a:path>
            </a:pathLst>
          </a:custGeom>
          <a:solidFill>
            <a:srgbClr val="6EA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23057" y="4890071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018020" y="881687"/>
                </a:moveTo>
                <a:lnTo>
                  <a:pt x="1047410" y="764126"/>
                </a:lnTo>
                <a:lnTo>
                  <a:pt x="1164970" y="734736"/>
                </a:lnTo>
                <a:lnTo>
                  <a:pt x="1018020" y="881687"/>
                </a:lnTo>
                <a:lnTo>
                  <a:pt x="0" y="881687"/>
                </a:lnTo>
                <a:lnTo>
                  <a:pt x="0" y="0"/>
                </a:lnTo>
                <a:lnTo>
                  <a:pt x="1164970" y="0"/>
                </a:lnTo>
                <a:lnTo>
                  <a:pt x="1164970" y="734736"/>
                </a:lnTo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875356" y="5103317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594600" y="1579032"/>
            <a:ext cx="2061629" cy="5418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85670" y="1604432"/>
            <a:ext cx="1079500" cy="567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45272" y="1607616"/>
            <a:ext cx="1960854" cy="4406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45272" y="1607616"/>
            <a:ext cx="1960880" cy="440690"/>
          </a:xfrm>
          <a:custGeom>
            <a:avLst/>
            <a:gdLst/>
            <a:ahLst/>
            <a:cxnLst/>
            <a:rect l="l" t="t" r="r" b="b"/>
            <a:pathLst>
              <a:path w="1960879" h="440689">
                <a:moveTo>
                  <a:pt x="0" y="73433"/>
                </a:moveTo>
                <a:lnTo>
                  <a:pt x="5770" y="44850"/>
                </a:lnTo>
                <a:lnTo>
                  <a:pt x="21508" y="21508"/>
                </a:lnTo>
                <a:lnTo>
                  <a:pt x="44849" y="5770"/>
                </a:lnTo>
                <a:lnTo>
                  <a:pt x="73433" y="0"/>
                </a:lnTo>
                <a:lnTo>
                  <a:pt x="1887421" y="0"/>
                </a:lnTo>
                <a:lnTo>
                  <a:pt x="1916005" y="5770"/>
                </a:lnTo>
                <a:lnTo>
                  <a:pt x="1939346" y="21508"/>
                </a:lnTo>
                <a:lnTo>
                  <a:pt x="1955081" y="44850"/>
                </a:lnTo>
                <a:lnTo>
                  <a:pt x="1960851" y="73433"/>
                </a:lnTo>
                <a:lnTo>
                  <a:pt x="1960851" y="367164"/>
                </a:lnTo>
                <a:lnTo>
                  <a:pt x="1955081" y="395748"/>
                </a:lnTo>
                <a:lnTo>
                  <a:pt x="1939346" y="419090"/>
                </a:lnTo>
                <a:lnTo>
                  <a:pt x="1916005" y="434827"/>
                </a:lnTo>
                <a:lnTo>
                  <a:pt x="1887421" y="440598"/>
                </a:lnTo>
                <a:lnTo>
                  <a:pt x="73433" y="440598"/>
                </a:lnTo>
                <a:lnTo>
                  <a:pt x="44849" y="434827"/>
                </a:lnTo>
                <a:lnTo>
                  <a:pt x="21508" y="419090"/>
                </a:lnTo>
                <a:lnTo>
                  <a:pt x="5770" y="395748"/>
                </a:lnTo>
                <a:lnTo>
                  <a:pt x="0" y="367164"/>
                </a:lnTo>
                <a:lnTo>
                  <a:pt x="0" y="73433"/>
                </a:lnTo>
                <a:close/>
              </a:path>
            </a:pathLst>
          </a:custGeom>
          <a:ln w="9525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257400" y="1673809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645272" y="3124466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164971" y="0"/>
                </a:moveTo>
                <a:lnTo>
                  <a:pt x="0" y="0"/>
                </a:lnTo>
                <a:lnTo>
                  <a:pt x="0" y="881684"/>
                </a:lnTo>
                <a:lnTo>
                  <a:pt x="1018019" y="881684"/>
                </a:lnTo>
                <a:lnTo>
                  <a:pt x="1164971" y="734733"/>
                </a:lnTo>
                <a:lnTo>
                  <a:pt x="1164971" y="0"/>
                </a:lnTo>
                <a:close/>
              </a:path>
            </a:pathLst>
          </a:custGeom>
          <a:solidFill>
            <a:srgbClr val="89CB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63292" y="3859199"/>
            <a:ext cx="147320" cy="147320"/>
          </a:xfrm>
          <a:custGeom>
            <a:avLst/>
            <a:gdLst/>
            <a:ahLst/>
            <a:cxnLst/>
            <a:rect l="l" t="t" r="r" b="b"/>
            <a:pathLst>
              <a:path w="147320" h="147320">
                <a:moveTo>
                  <a:pt x="146951" y="0"/>
                </a:moveTo>
                <a:lnTo>
                  <a:pt x="29387" y="29387"/>
                </a:lnTo>
                <a:lnTo>
                  <a:pt x="0" y="146951"/>
                </a:lnTo>
                <a:lnTo>
                  <a:pt x="146951" y="0"/>
                </a:lnTo>
                <a:close/>
              </a:path>
            </a:pathLst>
          </a:custGeom>
          <a:solidFill>
            <a:srgbClr val="6EA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45272" y="3124466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018020" y="881687"/>
                </a:moveTo>
                <a:lnTo>
                  <a:pt x="1047410" y="764126"/>
                </a:lnTo>
                <a:lnTo>
                  <a:pt x="1164970" y="734736"/>
                </a:lnTo>
                <a:lnTo>
                  <a:pt x="1018020" y="881687"/>
                </a:lnTo>
                <a:lnTo>
                  <a:pt x="0" y="881687"/>
                </a:lnTo>
                <a:lnTo>
                  <a:pt x="0" y="0"/>
                </a:lnTo>
                <a:lnTo>
                  <a:pt x="1164970" y="0"/>
                </a:lnTo>
                <a:lnTo>
                  <a:pt x="1164970" y="734736"/>
                </a:lnTo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76958" y="3276866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164983" y="0"/>
                </a:moveTo>
                <a:lnTo>
                  <a:pt x="0" y="0"/>
                </a:lnTo>
                <a:lnTo>
                  <a:pt x="0" y="881684"/>
                </a:lnTo>
                <a:lnTo>
                  <a:pt x="1018032" y="881684"/>
                </a:lnTo>
                <a:lnTo>
                  <a:pt x="1164983" y="734733"/>
                </a:lnTo>
                <a:lnTo>
                  <a:pt x="1164983" y="0"/>
                </a:lnTo>
                <a:close/>
              </a:path>
            </a:pathLst>
          </a:custGeom>
          <a:solidFill>
            <a:srgbClr val="89CB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4991" y="4011599"/>
            <a:ext cx="147320" cy="147320"/>
          </a:xfrm>
          <a:custGeom>
            <a:avLst/>
            <a:gdLst/>
            <a:ahLst/>
            <a:cxnLst/>
            <a:rect l="l" t="t" r="r" b="b"/>
            <a:pathLst>
              <a:path w="147320" h="147320">
                <a:moveTo>
                  <a:pt x="146951" y="0"/>
                </a:moveTo>
                <a:lnTo>
                  <a:pt x="29387" y="29387"/>
                </a:lnTo>
                <a:lnTo>
                  <a:pt x="0" y="146951"/>
                </a:lnTo>
                <a:lnTo>
                  <a:pt x="146951" y="0"/>
                </a:lnTo>
                <a:close/>
              </a:path>
            </a:pathLst>
          </a:custGeom>
          <a:solidFill>
            <a:srgbClr val="6EA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76958" y="3276866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018020" y="881687"/>
                </a:moveTo>
                <a:lnTo>
                  <a:pt x="1047410" y="764126"/>
                </a:lnTo>
                <a:lnTo>
                  <a:pt x="1164970" y="734736"/>
                </a:lnTo>
                <a:lnTo>
                  <a:pt x="1018020" y="881687"/>
                </a:lnTo>
                <a:lnTo>
                  <a:pt x="0" y="881687"/>
                </a:lnTo>
                <a:lnTo>
                  <a:pt x="0" y="0"/>
                </a:lnTo>
                <a:lnTo>
                  <a:pt x="1164970" y="0"/>
                </a:lnTo>
                <a:lnTo>
                  <a:pt x="1164970" y="734736"/>
                </a:lnTo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20582" y="3439350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164971" y="0"/>
                </a:moveTo>
                <a:lnTo>
                  <a:pt x="0" y="0"/>
                </a:lnTo>
                <a:lnTo>
                  <a:pt x="0" y="881697"/>
                </a:lnTo>
                <a:lnTo>
                  <a:pt x="1018019" y="881697"/>
                </a:lnTo>
                <a:lnTo>
                  <a:pt x="1164971" y="734745"/>
                </a:lnTo>
                <a:lnTo>
                  <a:pt x="1164971" y="0"/>
                </a:lnTo>
                <a:close/>
              </a:path>
            </a:pathLst>
          </a:custGeom>
          <a:solidFill>
            <a:srgbClr val="89CB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38601" y="4174096"/>
            <a:ext cx="147320" cy="147320"/>
          </a:xfrm>
          <a:custGeom>
            <a:avLst/>
            <a:gdLst/>
            <a:ahLst/>
            <a:cxnLst/>
            <a:rect l="l" t="t" r="r" b="b"/>
            <a:pathLst>
              <a:path w="147320" h="147320">
                <a:moveTo>
                  <a:pt x="146951" y="0"/>
                </a:moveTo>
                <a:lnTo>
                  <a:pt x="29387" y="29387"/>
                </a:lnTo>
                <a:lnTo>
                  <a:pt x="0" y="146951"/>
                </a:lnTo>
                <a:lnTo>
                  <a:pt x="146951" y="0"/>
                </a:lnTo>
                <a:close/>
              </a:path>
            </a:pathLst>
          </a:custGeom>
          <a:solidFill>
            <a:srgbClr val="6EA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220582" y="3439350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018020" y="881687"/>
                </a:moveTo>
                <a:lnTo>
                  <a:pt x="1047410" y="764126"/>
                </a:lnTo>
                <a:lnTo>
                  <a:pt x="1164970" y="734736"/>
                </a:lnTo>
                <a:lnTo>
                  <a:pt x="1018020" y="881687"/>
                </a:lnTo>
                <a:lnTo>
                  <a:pt x="0" y="881687"/>
                </a:lnTo>
                <a:lnTo>
                  <a:pt x="0" y="0"/>
                </a:lnTo>
                <a:lnTo>
                  <a:pt x="1164970" y="0"/>
                </a:lnTo>
                <a:lnTo>
                  <a:pt x="1164970" y="734736"/>
                </a:lnTo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415718" y="3652609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30229" y="3060703"/>
            <a:ext cx="2074329" cy="10244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81816" y="3096310"/>
            <a:ext cx="1967979" cy="9098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81816" y="3096310"/>
            <a:ext cx="1968500" cy="909955"/>
          </a:xfrm>
          <a:custGeom>
            <a:avLst/>
            <a:gdLst/>
            <a:ahLst/>
            <a:cxnLst/>
            <a:rect l="l" t="t" r="r" b="b"/>
            <a:pathLst>
              <a:path w="1968500" h="909954">
                <a:moveTo>
                  <a:pt x="0" y="227460"/>
                </a:moveTo>
                <a:lnTo>
                  <a:pt x="1513060" y="227460"/>
                </a:lnTo>
                <a:lnTo>
                  <a:pt x="1513060" y="0"/>
                </a:lnTo>
                <a:lnTo>
                  <a:pt x="1967981" y="454923"/>
                </a:lnTo>
                <a:lnTo>
                  <a:pt x="1513060" y="909843"/>
                </a:lnTo>
                <a:lnTo>
                  <a:pt x="1513060" y="682383"/>
                </a:lnTo>
                <a:lnTo>
                  <a:pt x="0" y="682383"/>
                </a:lnTo>
                <a:lnTo>
                  <a:pt x="0" y="22746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933797" y="4015638"/>
            <a:ext cx="166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Initial</a:t>
            </a:r>
            <a:r>
              <a:rPr sz="1800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replication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30229" y="5130800"/>
            <a:ext cx="2074329" cy="3090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81816" y="5165699"/>
            <a:ext cx="1967979" cy="1937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81816" y="5165699"/>
            <a:ext cx="1968500" cy="194310"/>
          </a:xfrm>
          <a:custGeom>
            <a:avLst/>
            <a:gdLst/>
            <a:ahLst/>
            <a:cxnLst/>
            <a:rect l="l" t="t" r="r" b="b"/>
            <a:pathLst>
              <a:path w="1968500" h="194310">
                <a:moveTo>
                  <a:pt x="0" y="48429"/>
                </a:moveTo>
                <a:lnTo>
                  <a:pt x="1871121" y="48429"/>
                </a:lnTo>
                <a:lnTo>
                  <a:pt x="1871121" y="0"/>
                </a:lnTo>
                <a:lnTo>
                  <a:pt x="1967981" y="96858"/>
                </a:lnTo>
                <a:lnTo>
                  <a:pt x="1871121" y="193714"/>
                </a:lnTo>
                <a:lnTo>
                  <a:pt x="1871121" y="145285"/>
                </a:lnTo>
                <a:lnTo>
                  <a:pt x="0" y="145285"/>
                </a:lnTo>
                <a:lnTo>
                  <a:pt x="0" y="48429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86318" y="4890071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164983" y="0"/>
                </a:moveTo>
                <a:lnTo>
                  <a:pt x="0" y="0"/>
                </a:lnTo>
                <a:lnTo>
                  <a:pt x="0" y="881683"/>
                </a:lnTo>
                <a:lnTo>
                  <a:pt x="1018031" y="881683"/>
                </a:lnTo>
                <a:lnTo>
                  <a:pt x="1164983" y="734733"/>
                </a:lnTo>
                <a:lnTo>
                  <a:pt x="1164983" y="0"/>
                </a:lnTo>
                <a:close/>
              </a:path>
            </a:pathLst>
          </a:custGeom>
          <a:solidFill>
            <a:srgbClr val="89CB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4351" y="5624804"/>
            <a:ext cx="147320" cy="147320"/>
          </a:xfrm>
          <a:custGeom>
            <a:avLst/>
            <a:gdLst/>
            <a:ahLst/>
            <a:cxnLst/>
            <a:rect l="l" t="t" r="r" b="b"/>
            <a:pathLst>
              <a:path w="147320" h="147320">
                <a:moveTo>
                  <a:pt x="146951" y="0"/>
                </a:moveTo>
                <a:lnTo>
                  <a:pt x="29387" y="29389"/>
                </a:lnTo>
                <a:lnTo>
                  <a:pt x="0" y="146950"/>
                </a:lnTo>
                <a:lnTo>
                  <a:pt x="146951" y="0"/>
                </a:lnTo>
                <a:close/>
              </a:path>
            </a:pathLst>
          </a:custGeom>
          <a:solidFill>
            <a:srgbClr val="6EA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986318" y="4890071"/>
            <a:ext cx="1165225" cy="882015"/>
          </a:xfrm>
          <a:custGeom>
            <a:avLst/>
            <a:gdLst/>
            <a:ahLst/>
            <a:cxnLst/>
            <a:rect l="l" t="t" r="r" b="b"/>
            <a:pathLst>
              <a:path w="1165225" h="882014">
                <a:moveTo>
                  <a:pt x="1018020" y="881687"/>
                </a:moveTo>
                <a:lnTo>
                  <a:pt x="1047410" y="764126"/>
                </a:lnTo>
                <a:lnTo>
                  <a:pt x="1164970" y="734736"/>
                </a:lnTo>
                <a:lnTo>
                  <a:pt x="1018020" y="881687"/>
                </a:lnTo>
                <a:lnTo>
                  <a:pt x="0" y="881687"/>
                </a:lnTo>
                <a:lnTo>
                  <a:pt x="0" y="0"/>
                </a:lnTo>
                <a:lnTo>
                  <a:pt x="1164970" y="0"/>
                </a:lnTo>
                <a:lnTo>
                  <a:pt x="1164970" y="734736"/>
                </a:lnTo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238617" y="5103317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71352" y="5478189"/>
            <a:ext cx="2629535" cy="54546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158750">
              <a:lnSpc>
                <a:spcPts val="1930"/>
              </a:lnSpc>
              <a:spcBef>
                <a:spcPts val="355"/>
              </a:spcBef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incremental replication  (including image</a:t>
            </a:r>
            <a:r>
              <a:rPr sz="1800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deletion)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804704" y="9281"/>
            <a:ext cx="2377897" cy="8388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5640" y="5108551"/>
            <a:ext cx="6900545" cy="0"/>
          </a:xfrm>
          <a:custGeom>
            <a:avLst/>
            <a:gdLst/>
            <a:ahLst/>
            <a:cxnLst/>
            <a:rect l="l" t="t" r="r" b="b"/>
            <a:pathLst>
              <a:path w="6900545">
                <a:moveTo>
                  <a:pt x="0" y="0"/>
                </a:moveTo>
                <a:lnTo>
                  <a:pt x="6900193" y="0"/>
                </a:lnTo>
              </a:path>
            </a:pathLst>
          </a:custGeom>
          <a:ln w="19050">
            <a:solidFill>
              <a:srgbClr val="C6C6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47862" y="554181"/>
          <a:ext cx="7718424" cy="4394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4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219">
                <a:tc>
                  <a:txBody>
                    <a:bodyPr/>
                    <a:lstStyle/>
                    <a:p>
                      <a:pPr marL="31750">
                        <a:lnSpc>
                          <a:spcPts val="3095"/>
                        </a:lnSpc>
                      </a:pPr>
                      <a:r>
                        <a:rPr sz="2800" b="1" dirty="0">
                          <a:solidFill>
                            <a:srgbClr val="387C2C"/>
                          </a:solidFill>
                          <a:latin typeface="Arial"/>
                          <a:cs typeface="Arial"/>
                        </a:rPr>
                        <a:t>Harbor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Container Image Basics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Project </a:t>
                      </a:r>
                      <a:r>
                        <a:rPr sz="240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Harbor</a:t>
                      </a:r>
                      <a:r>
                        <a:rPr sz="2400" spc="-1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Introduction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Consistency </a:t>
                      </a:r>
                      <a:r>
                        <a:rPr sz="2400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400" spc="-15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Images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Security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3295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Image</a:t>
                      </a:r>
                      <a:r>
                        <a:rPr sz="2400" spc="-1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Distribution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0239" y="427101"/>
            <a:ext cx="5665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Consistency of Container</a:t>
            </a:r>
            <a:r>
              <a:rPr sz="2800" spc="-75" dirty="0"/>
              <a:t> </a:t>
            </a:r>
            <a:r>
              <a:rPr sz="2800" dirty="0"/>
              <a:t>Images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75317" y="1189723"/>
            <a:ext cx="8790305" cy="481965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Clr>
                <a:srgbClr val="AAA9AC"/>
              </a:buClr>
              <a:buSzPct val="89285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717074"/>
                </a:solidFill>
                <a:latin typeface="Arial"/>
                <a:cs typeface="Arial"/>
              </a:rPr>
              <a:t>Container images are used throughout the </a:t>
            </a:r>
            <a:r>
              <a:rPr sz="2800" spc="-5" dirty="0">
                <a:solidFill>
                  <a:srgbClr val="717074"/>
                </a:solidFill>
                <a:latin typeface="Arial"/>
                <a:cs typeface="Arial"/>
              </a:rPr>
              <a:t>life </a:t>
            </a:r>
            <a:r>
              <a:rPr sz="2800" dirty="0">
                <a:solidFill>
                  <a:srgbClr val="717074"/>
                </a:solidFill>
                <a:latin typeface="Arial"/>
                <a:cs typeface="Arial"/>
              </a:rPr>
              <a:t>cycle of  software</a:t>
            </a:r>
            <a:r>
              <a:rPr sz="2800" spc="-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17074"/>
                </a:solidFill>
                <a:latin typeface="Arial"/>
                <a:cs typeface="Arial"/>
              </a:rPr>
              <a:t>development</a:t>
            </a:r>
            <a:endParaRPr sz="2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0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Dev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70" dirty="0">
                <a:solidFill>
                  <a:srgbClr val="717074"/>
                </a:solidFill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484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Staging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Production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55"/>
              </a:spcBef>
              <a:buClr>
                <a:srgbClr val="AAA9AC"/>
              </a:buClr>
              <a:buSzPct val="89285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717074"/>
                </a:solidFill>
                <a:latin typeface="Arial"/>
                <a:cs typeface="Arial"/>
              </a:rPr>
              <a:t>Consistency must be</a:t>
            </a:r>
            <a:r>
              <a:rPr sz="2800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17074"/>
                </a:solidFill>
                <a:latin typeface="Arial"/>
                <a:cs typeface="Arial"/>
              </a:rPr>
              <a:t>maintained</a:t>
            </a:r>
            <a:endParaRPr sz="2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20" dirty="0">
                <a:solidFill>
                  <a:srgbClr val="717074"/>
                </a:solidFill>
                <a:latin typeface="Arial"/>
                <a:cs typeface="Arial"/>
              </a:rPr>
              <a:t>Version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484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Issue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tracking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Troubleshooting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Auditing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003" y="281318"/>
            <a:ext cx="76873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Same </a:t>
            </a:r>
            <a:r>
              <a:rPr sz="2800" dirty="0"/>
              <a:t>Dockerfile Always </a:t>
            </a:r>
            <a:r>
              <a:rPr sz="2800" spc="-5" dirty="0"/>
              <a:t>Builds Same</a:t>
            </a:r>
            <a:r>
              <a:rPr sz="2800" spc="-140" dirty="0"/>
              <a:t> </a:t>
            </a:r>
            <a:r>
              <a:rPr sz="2800" dirty="0"/>
              <a:t>Image?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352270" y="1013815"/>
            <a:ext cx="8896985" cy="462724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000" spc="-5" dirty="0">
                <a:solidFill>
                  <a:srgbClr val="717074"/>
                </a:solidFill>
                <a:latin typeface="Courier New"/>
                <a:cs typeface="Courier New"/>
              </a:rPr>
              <a:t>FROM ubuntu</a:t>
            </a:r>
            <a:endParaRPr sz="2000">
              <a:latin typeface="Courier New"/>
              <a:cs typeface="Courier New"/>
            </a:endParaRPr>
          </a:p>
          <a:p>
            <a:pPr marL="12700" marR="4456430">
              <a:lnSpc>
                <a:spcPct val="140300"/>
              </a:lnSpc>
            </a:pPr>
            <a:r>
              <a:rPr sz="2000" spc="-5" dirty="0">
                <a:solidFill>
                  <a:srgbClr val="717074"/>
                </a:solidFill>
                <a:latin typeface="Courier New"/>
                <a:cs typeface="Courier New"/>
              </a:rPr>
              <a:t>RUN apt-get install –y python  ADD app.jar</a:t>
            </a:r>
            <a:r>
              <a:rPr sz="2000" spc="-40" dirty="0">
                <a:solidFill>
                  <a:srgbClr val="717074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Courier New"/>
                <a:cs typeface="Courier New"/>
              </a:rPr>
              <a:t>/myapp/app.jar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334010" indent="-228600">
              <a:lnSpc>
                <a:spcPct val="100000"/>
              </a:lnSpc>
              <a:buClr>
                <a:srgbClr val="AAA9AC"/>
              </a:buClr>
              <a:buSzPct val="89583"/>
              <a:buChar char="•"/>
              <a:tabLst>
                <a:tab pos="334645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Base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image </a:t>
            </a:r>
            <a:r>
              <a:rPr sz="2000" spc="-5" dirty="0">
                <a:solidFill>
                  <a:srgbClr val="717074"/>
                </a:solidFill>
                <a:latin typeface="Courier New"/>
                <a:cs typeface="Courier New"/>
              </a:rPr>
              <a:t>ubuntu:latest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could be changed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between</a:t>
            </a:r>
            <a:r>
              <a:rPr sz="2400" spc="-26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builds</a:t>
            </a:r>
            <a:endParaRPr sz="2400">
              <a:latin typeface="Arial"/>
              <a:cs typeface="Arial"/>
            </a:endParaRPr>
          </a:p>
          <a:p>
            <a:pPr marL="334010" indent="-228600">
              <a:lnSpc>
                <a:spcPct val="100000"/>
              </a:lnSpc>
              <a:spcBef>
                <a:spcPts val="890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334645" algn="l"/>
              </a:tabLst>
            </a:pPr>
            <a:r>
              <a:rPr sz="2400" spc="-5" dirty="0">
                <a:solidFill>
                  <a:srgbClr val="717074"/>
                </a:solidFill>
                <a:latin typeface="Courier New"/>
                <a:cs typeface="Courier New"/>
              </a:rPr>
              <a:t>ubuntu:14.04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could also be changed due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to</a:t>
            </a:r>
            <a:r>
              <a:rPr sz="2400" spc="-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patching</a:t>
            </a:r>
            <a:endParaRPr sz="2400">
              <a:latin typeface="Arial"/>
              <a:cs typeface="Arial"/>
            </a:endParaRPr>
          </a:p>
          <a:p>
            <a:pPr marL="334010" marR="5080" indent="-228600">
              <a:lnSpc>
                <a:spcPts val="2700"/>
              </a:lnSpc>
              <a:spcBef>
                <a:spcPts val="1160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334645" algn="l"/>
              </a:tabLst>
            </a:pPr>
            <a:r>
              <a:rPr sz="2400" spc="-5" dirty="0">
                <a:solidFill>
                  <a:srgbClr val="717074"/>
                </a:solidFill>
                <a:latin typeface="Courier New"/>
                <a:cs typeface="Courier New"/>
              </a:rPr>
              <a:t>apt-get</a:t>
            </a:r>
            <a:r>
              <a:rPr sz="2400" spc="-800" dirty="0">
                <a:solidFill>
                  <a:srgbClr val="717074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(</a:t>
            </a:r>
            <a:r>
              <a:rPr sz="2400" spc="-5" dirty="0">
                <a:solidFill>
                  <a:srgbClr val="717074"/>
                </a:solidFill>
                <a:latin typeface="Courier New"/>
                <a:cs typeface="Courier New"/>
              </a:rPr>
              <a:t>curl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717074"/>
                </a:solidFill>
                <a:latin typeface="Courier New"/>
                <a:cs typeface="Courier New"/>
              </a:rPr>
              <a:t>wget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..)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cannot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guarantee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always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to install the 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same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packages</a:t>
            </a:r>
            <a:endParaRPr sz="2400">
              <a:latin typeface="Arial"/>
              <a:cs typeface="Arial"/>
            </a:endParaRPr>
          </a:p>
          <a:p>
            <a:pPr marL="334010" indent="-228600">
              <a:lnSpc>
                <a:spcPct val="100000"/>
              </a:lnSpc>
              <a:spcBef>
                <a:spcPts val="825"/>
              </a:spcBef>
              <a:buClr>
                <a:srgbClr val="AAA9AC"/>
              </a:buClr>
              <a:buSzPct val="89583"/>
              <a:buChar char="•"/>
              <a:tabLst>
                <a:tab pos="334645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ADD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depends on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build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time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environment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add</a:t>
            </a:r>
            <a:r>
              <a:rPr sz="2400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files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935" y="164668"/>
            <a:ext cx="8588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Shipping </a:t>
            </a:r>
            <a:r>
              <a:rPr sz="2800" dirty="0"/>
              <a:t>Images </a:t>
            </a:r>
            <a:r>
              <a:rPr sz="2800" spc="-5" dirty="0"/>
              <a:t>in Binary Format </a:t>
            </a:r>
            <a:r>
              <a:rPr sz="2800" dirty="0"/>
              <a:t>for</a:t>
            </a:r>
            <a:r>
              <a:rPr sz="2800" spc="20" dirty="0"/>
              <a:t> </a:t>
            </a:r>
            <a:r>
              <a:rPr sz="2800" spc="-5" dirty="0"/>
              <a:t>Consistency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1740146" y="6445758"/>
            <a:ext cx="165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7019" y="2190635"/>
            <a:ext cx="1263650" cy="740410"/>
          </a:xfrm>
          <a:custGeom>
            <a:avLst/>
            <a:gdLst/>
            <a:ahLst/>
            <a:cxnLst/>
            <a:rect l="l" t="t" r="r" b="b"/>
            <a:pathLst>
              <a:path w="1263650" h="740410">
                <a:moveTo>
                  <a:pt x="1139837" y="0"/>
                </a:moveTo>
                <a:lnTo>
                  <a:pt x="123329" y="0"/>
                </a:lnTo>
                <a:lnTo>
                  <a:pt x="75325" y="9692"/>
                </a:lnTo>
                <a:lnTo>
                  <a:pt x="36123" y="36123"/>
                </a:lnTo>
                <a:lnTo>
                  <a:pt x="9692" y="75325"/>
                </a:lnTo>
                <a:lnTo>
                  <a:pt x="0" y="123329"/>
                </a:lnTo>
                <a:lnTo>
                  <a:pt x="0" y="616699"/>
                </a:lnTo>
                <a:lnTo>
                  <a:pt x="9692" y="664703"/>
                </a:lnTo>
                <a:lnTo>
                  <a:pt x="36123" y="703905"/>
                </a:lnTo>
                <a:lnTo>
                  <a:pt x="75325" y="730336"/>
                </a:lnTo>
                <a:lnTo>
                  <a:pt x="123329" y="740029"/>
                </a:lnTo>
                <a:lnTo>
                  <a:pt x="1139837" y="740029"/>
                </a:lnTo>
                <a:lnTo>
                  <a:pt x="1187849" y="730336"/>
                </a:lnTo>
                <a:lnTo>
                  <a:pt x="1227054" y="703905"/>
                </a:lnTo>
                <a:lnTo>
                  <a:pt x="1253487" y="664703"/>
                </a:lnTo>
                <a:lnTo>
                  <a:pt x="1263180" y="616699"/>
                </a:lnTo>
                <a:lnTo>
                  <a:pt x="1263180" y="123329"/>
                </a:lnTo>
                <a:lnTo>
                  <a:pt x="1253487" y="75325"/>
                </a:lnTo>
                <a:lnTo>
                  <a:pt x="1227054" y="36123"/>
                </a:lnTo>
                <a:lnTo>
                  <a:pt x="1187849" y="9692"/>
                </a:lnTo>
                <a:lnTo>
                  <a:pt x="113983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7019" y="2190635"/>
            <a:ext cx="1263650" cy="740410"/>
          </a:xfrm>
          <a:custGeom>
            <a:avLst/>
            <a:gdLst/>
            <a:ahLst/>
            <a:cxnLst/>
            <a:rect l="l" t="t" r="r" b="b"/>
            <a:pathLst>
              <a:path w="1263650" h="740410">
                <a:moveTo>
                  <a:pt x="0" y="123339"/>
                </a:moveTo>
                <a:lnTo>
                  <a:pt x="9692" y="75329"/>
                </a:lnTo>
                <a:lnTo>
                  <a:pt x="36125" y="36125"/>
                </a:lnTo>
                <a:lnTo>
                  <a:pt x="75329" y="9692"/>
                </a:lnTo>
                <a:lnTo>
                  <a:pt x="123339" y="0"/>
                </a:lnTo>
                <a:lnTo>
                  <a:pt x="1139850" y="0"/>
                </a:lnTo>
                <a:lnTo>
                  <a:pt x="1187856" y="9692"/>
                </a:lnTo>
                <a:lnTo>
                  <a:pt x="1227061" y="36125"/>
                </a:lnTo>
                <a:lnTo>
                  <a:pt x="1253496" y="75329"/>
                </a:lnTo>
                <a:lnTo>
                  <a:pt x="1263190" y="123339"/>
                </a:lnTo>
                <a:lnTo>
                  <a:pt x="1263190" y="616697"/>
                </a:lnTo>
                <a:lnTo>
                  <a:pt x="1253496" y="664706"/>
                </a:lnTo>
                <a:lnTo>
                  <a:pt x="1227061" y="703911"/>
                </a:lnTo>
                <a:lnTo>
                  <a:pt x="1187856" y="730343"/>
                </a:lnTo>
                <a:lnTo>
                  <a:pt x="1139850" y="740036"/>
                </a:lnTo>
                <a:lnTo>
                  <a:pt x="123339" y="740036"/>
                </a:lnTo>
                <a:lnTo>
                  <a:pt x="75329" y="730343"/>
                </a:lnTo>
                <a:lnTo>
                  <a:pt x="36125" y="703911"/>
                </a:lnTo>
                <a:lnTo>
                  <a:pt x="9692" y="664706"/>
                </a:lnTo>
                <a:lnTo>
                  <a:pt x="0" y="616697"/>
                </a:lnTo>
                <a:lnTo>
                  <a:pt x="0" y="123339"/>
                </a:lnTo>
                <a:close/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54642" y="3125457"/>
            <a:ext cx="140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solidFill>
                  <a:srgbClr val="717074"/>
                </a:solidFill>
                <a:latin typeface="Arial Black"/>
                <a:cs typeface="Arial Black"/>
              </a:rPr>
              <a:t>Dev </a:t>
            </a:r>
            <a:r>
              <a:rPr sz="1800" spc="-80" dirty="0">
                <a:solidFill>
                  <a:srgbClr val="717074"/>
                </a:solidFill>
                <a:latin typeface="Arial Black"/>
                <a:cs typeface="Arial Black"/>
              </a:rPr>
              <a:t>Re.istry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4456" y="2253830"/>
            <a:ext cx="671830" cy="608330"/>
          </a:xfrm>
          <a:prstGeom prst="rect">
            <a:avLst/>
          </a:prstGeom>
          <a:solidFill>
            <a:srgbClr val="556D0F"/>
          </a:solidFill>
          <a:ln w="25400">
            <a:solidFill>
              <a:srgbClr val="87DCFF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875"/>
              </a:spcBef>
            </a:pPr>
            <a:r>
              <a:rPr sz="2000" spc="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spc="25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4456" y="965339"/>
            <a:ext cx="671830" cy="608330"/>
          </a:xfrm>
          <a:prstGeom prst="rect">
            <a:avLst/>
          </a:prstGeom>
          <a:solidFill>
            <a:srgbClr val="556D0F"/>
          </a:solidFill>
          <a:ln w="25400">
            <a:solidFill>
              <a:srgbClr val="87DCFF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875"/>
              </a:spcBef>
            </a:pPr>
            <a:r>
              <a:rPr sz="2000" spc="-150" dirty="0">
                <a:solidFill>
                  <a:srgbClr val="FFFFFF"/>
                </a:solidFill>
                <a:latin typeface="Arial Black"/>
                <a:cs typeface="Arial Black"/>
              </a:rPr>
              <a:t>Git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68029" y="2366429"/>
            <a:ext cx="601132" cy="48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7279" y="2400426"/>
            <a:ext cx="499186" cy="366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7279" y="2400426"/>
            <a:ext cx="499745" cy="367030"/>
          </a:xfrm>
          <a:custGeom>
            <a:avLst/>
            <a:gdLst/>
            <a:ahLst/>
            <a:cxnLst/>
            <a:rect l="l" t="t" r="r" b="b"/>
            <a:pathLst>
              <a:path w="499744" h="367030">
                <a:moveTo>
                  <a:pt x="0" y="91667"/>
                </a:moveTo>
                <a:lnTo>
                  <a:pt x="315854" y="91667"/>
                </a:lnTo>
                <a:lnTo>
                  <a:pt x="315854" y="0"/>
                </a:lnTo>
                <a:lnTo>
                  <a:pt x="499190" y="183336"/>
                </a:lnTo>
                <a:lnTo>
                  <a:pt x="315854" y="366672"/>
                </a:lnTo>
                <a:lnTo>
                  <a:pt x="315854" y="275004"/>
                </a:lnTo>
                <a:lnTo>
                  <a:pt x="0" y="275004"/>
                </a:lnTo>
                <a:lnTo>
                  <a:pt x="0" y="91667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3400" y="1634062"/>
            <a:ext cx="482600" cy="6053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60943" y="1664131"/>
            <a:ext cx="366674" cy="4991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0945" y="1664131"/>
            <a:ext cx="367030" cy="499745"/>
          </a:xfrm>
          <a:custGeom>
            <a:avLst/>
            <a:gdLst/>
            <a:ahLst/>
            <a:cxnLst/>
            <a:rect l="l" t="t" r="r" b="b"/>
            <a:pathLst>
              <a:path w="367030" h="499744">
                <a:moveTo>
                  <a:pt x="275004" y="0"/>
                </a:moveTo>
                <a:lnTo>
                  <a:pt x="275004" y="315854"/>
                </a:lnTo>
                <a:lnTo>
                  <a:pt x="366672" y="315854"/>
                </a:lnTo>
                <a:lnTo>
                  <a:pt x="183336" y="499190"/>
                </a:lnTo>
                <a:lnTo>
                  <a:pt x="0" y="315854"/>
                </a:lnTo>
                <a:lnTo>
                  <a:pt x="91668" y="315854"/>
                </a:lnTo>
                <a:lnTo>
                  <a:pt x="91668" y="0"/>
                </a:lnTo>
                <a:lnTo>
                  <a:pt x="275004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85210" y="2296747"/>
            <a:ext cx="1304988" cy="527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48248" y="2190635"/>
            <a:ext cx="1283335" cy="740410"/>
          </a:xfrm>
          <a:custGeom>
            <a:avLst/>
            <a:gdLst/>
            <a:ahLst/>
            <a:cxnLst/>
            <a:rect l="l" t="t" r="r" b="b"/>
            <a:pathLst>
              <a:path w="1283334" h="740410">
                <a:moveTo>
                  <a:pt x="1159891" y="0"/>
                </a:moveTo>
                <a:lnTo>
                  <a:pt x="123342" y="0"/>
                </a:lnTo>
                <a:lnTo>
                  <a:pt x="75330" y="9692"/>
                </a:lnTo>
                <a:lnTo>
                  <a:pt x="36125" y="36125"/>
                </a:lnTo>
                <a:lnTo>
                  <a:pt x="9692" y="75330"/>
                </a:lnTo>
                <a:lnTo>
                  <a:pt x="0" y="123342"/>
                </a:lnTo>
                <a:lnTo>
                  <a:pt x="0" y="616699"/>
                </a:lnTo>
                <a:lnTo>
                  <a:pt x="9692" y="664703"/>
                </a:lnTo>
                <a:lnTo>
                  <a:pt x="36125" y="703905"/>
                </a:lnTo>
                <a:lnTo>
                  <a:pt x="75330" y="730336"/>
                </a:lnTo>
                <a:lnTo>
                  <a:pt x="123342" y="740029"/>
                </a:lnTo>
                <a:lnTo>
                  <a:pt x="1159891" y="740029"/>
                </a:lnTo>
                <a:lnTo>
                  <a:pt x="1207895" y="730336"/>
                </a:lnTo>
                <a:lnTo>
                  <a:pt x="1247097" y="703905"/>
                </a:lnTo>
                <a:lnTo>
                  <a:pt x="1273528" y="664703"/>
                </a:lnTo>
                <a:lnTo>
                  <a:pt x="1283220" y="616699"/>
                </a:lnTo>
                <a:lnTo>
                  <a:pt x="1283220" y="123342"/>
                </a:lnTo>
                <a:lnTo>
                  <a:pt x="1273528" y="75330"/>
                </a:lnTo>
                <a:lnTo>
                  <a:pt x="1247097" y="36125"/>
                </a:lnTo>
                <a:lnTo>
                  <a:pt x="1207895" y="9692"/>
                </a:lnTo>
                <a:lnTo>
                  <a:pt x="1159891" y="0"/>
                </a:lnTo>
                <a:close/>
              </a:path>
            </a:pathLst>
          </a:custGeom>
          <a:solidFill>
            <a:srgbClr val="6D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48248" y="2190635"/>
            <a:ext cx="1283335" cy="740410"/>
          </a:xfrm>
          <a:custGeom>
            <a:avLst/>
            <a:gdLst/>
            <a:ahLst/>
            <a:cxnLst/>
            <a:rect l="l" t="t" r="r" b="b"/>
            <a:pathLst>
              <a:path w="1283334" h="740410">
                <a:moveTo>
                  <a:pt x="0" y="123339"/>
                </a:moveTo>
                <a:lnTo>
                  <a:pt x="9692" y="75330"/>
                </a:lnTo>
                <a:lnTo>
                  <a:pt x="36125" y="36125"/>
                </a:lnTo>
                <a:lnTo>
                  <a:pt x="75329" y="9692"/>
                </a:lnTo>
                <a:lnTo>
                  <a:pt x="123339" y="0"/>
                </a:lnTo>
                <a:lnTo>
                  <a:pt x="1159890" y="0"/>
                </a:lnTo>
                <a:lnTo>
                  <a:pt x="1207896" y="9692"/>
                </a:lnTo>
                <a:lnTo>
                  <a:pt x="1247101" y="36125"/>
                </a:lnTo>
                <a:lnTo>
                  <a:pt x="1273536" y="75330"/>
                </a:lnTo>
                <a:lnTo>
                  <a:pt x="1283230" y="123339"/>
                </a:lnTo>
                <a:lnTo>
                  <a:pt x="1283230" y="616697"/>
                </a:lnTo>
                <a:lnTo>
                  <a:pt x="1273536" y="664706"/>
                </a:lnTo>
                <a:lnTo>
                  <a:pt x="1247101" y="703911"/>
                </a:lnTo>
                <a:lnTo>
                  <a:pt x="1207896" y="730343"/>
                </a:lnTo>
                <a:lnTo>
                  <a:pt x="1159890" y="740036"/>
                </a:lnTo>
                <a:lnTo>
                  <a:pt x="123339" y="740036"/>
                </a:lnTo>
                <a:lnTo>
                  <a:pt x="75329" y="730343"/>
                </a:lnTo>
                <a:lnTo>
                  <a:pt x="36125" y="703911"/>
                </a:lnTo>
                <a:lnTo>
                  <a:pt x="9692" y="664706"/>
                </a:lnTo>
                <a:lnTo>
                  <a:pt x="0" y="616697"/>
                </a:lnTo>
                <a:lnTo>
                  <a:pt x="0" y="123339"/>
                </a:lnTo>
                <a:close/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19600" y="2324100"/>
            <a:ext cx="1354670" cy="482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70107" y="2358085"/>
            <a:ext cx="1252283" cy="3666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70107" y="2358085"/>
            <a:ext cx="1252855" cy="367030"/>
          </a:xfrm>
          <a:custGeom>
            <a:avLst/>
            <a:gdLst/>
            <a:ahLst/>
            <a:cxnLst/>
            <a:rect l="l" t="t" r="r" b="b"/>
            <a:pathLst>
              <a:path w="1252854" h="367030">
                <a:moveTo>
                  <a:pt x="0" y="91668"/>
                </a:moveTo>
                <a:lnTo>
                  <a:pt x="1068940" y="91668"/>
                </a:lnTo>
                <a:lnTo>
                  <a:pt x="1068940" y="0"/>
                </a:lnTo>
                <a:lnTo>
                  <a:pt x="1252270" y="183336"/>
                </a:lnTo>
                <a:lnTo>
                  <a:pt x="1068940" y="366672"/>
                </a:lnTo>
                <a:lnTo>
                  <a:pt x="1068940" y="275004"/>
                </a:lnTo>
                <a:lnTo>
                  <a:pt x="0" y="275004"/>
                </a:lnTo>
                <a:lnTo>
                  <a:pt x="0" y="91668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343685" y="2376538"/>
            <a:ext cx="141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0" dirty="0">
                <a:solidFill>
                  <a:srgbClr val="717074"/>
                </a:solidFill>
                <a:latin typeface="Arial Black"/>
                <a:cs typeface="Arial Black"/>
              </a:rPr>
              <a:t>Test</a:t>
            </a:r>
            <a:r>
              <a:rPr sz="1800" spc="-120" dirty="0">
                <a:solidFill>
                  <a:srgbClr val="717074"/>
                </a:solidFill>
                <a:latin typeface="Arial Black"/>
                <a:cs typeface="Arial Black"/>
              </a:rPr>
              <a:t> </a:t>
            </a:r>
            <a:r>
              <a:rPr sz="1800" spc="-80" dirty="0">
                <a:solidFill>
                  <a:srgbClr val="717074"/>
                </a:solidFill>
                <a:latin typeface="Arial Black"/>
                <a:cs typeface="Arial Black"/>
              </a:rPr>
              <a:t>Re.istry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11713" y="1748485"/>
            <a:ext cx="772795" cy="333375"/>
          </a:xfrm>
          <a:custGeom>
            <a:avLst/>
            <a:gdLst/>
            <a:ahLst/>
            <a:cxnLst/>
            <a:rect l="l" t="t" r="r" b="b"/>
            <a:pathLst>
              <a:path w="772795" h="333375">
                <a:moveTo>
                  <a:pt x="772388" y="0"/>
                </a:moveTo>
                <a:lnTo>
                  <a:pt x="0" y="0"/>
                </a:lnTo>
                <a:lnTo>
                  <a:pt x="0" y="333260"/>
                </a:lnTo>
                <a:lnTo>
                  <a:pt x="716838" y="333260"/>
                </a:lnTo>
                <a:lnTo>
                  <a:pt x="772388" y="277723"/>
                </a:lnTo>
                <a:lnTo>
                  <a:pt x="772388" y="0"/>
                </a:lnTo>
                <a:close/>
              </a:path>
            </a:pathLst>
          </a:custGeom>
          <a:solidFill>
            <a:srgbClr val="F89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28552" y="2026208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55549" y="0"/>
                </a:moveTo>
                <a:lnTo>
                  <a:pt x="11112" y="11099"/>
                </a:lnTo>
                <a:lnTo>
                  <a:pt x="0" y="55537"/>
                </a:lnTo>
                <a:lnTo>
                  <a:pt x="55549" y="0"/>
                </a:lnTo>
                <a:close/>
              </a:path>
            </a:pathLst>
          </a:custGeom>
          <a:solidFill>
            <a:srgbClr val="C77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11713" y="1748485"/>
            <a:ext cx="772795" cy="333375"/>
          </a:xfrm>
          <a:custGeom>
            <a:avLst/>
            <a:gdLst/>
            <a:ahLst/>
            <a:cxnLst/>
            <a:rect l="l" t="t" r="r" b="b"/>
            <a:pathLst>
              <a:path w="772795" h="333375">
                <a:moveTo>
                  <a:pt x="716841" y="333266"/>
                </a:moveTo>
                <a:lnTo>
                  <a:pt x="727949" y="288829"/>
                </a:lnTo>
                <a:lnTo>
                  <a:pt x="772386" y="277721"/>
                </a:lnTo>
                <a:lnTo>
                  <a:pt x="716841" y="333266"/>
                </a:lnTo>
                <a:lnTo>
                  <a:pt x="0" y="333266"/>
                </a:lnTo>
                <a:lnTo>
                  <a:pt x="0" y="0"/>
                </a:lnTo>
                <a:lnTo>
                  <a:pt x="772386" y="0"/>
                </a:lnTo>
                <a:lnTo>
                  <a:pt x="772386" y="27772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74791" y="2276630"/>
            <a:ext cx="1521790" cy="5847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64113" y="1900885"/>
            <a:ext cx="772795" cy="333375"/>
          </a:xfrm>
          <a:custGeom>
            <a:avLst/>
            <a:gdLst/>
            <a:ahLst/>
            <a:cxnLst/>
            <a:rect l="l" t="t" r="r" b="b"/>
            <a:pathLst>
              <a:path w="772795" h="333375">
                <a:moveTo>
                  <a:pt x="772388" y="0"/>
                </a:moveTo>
                <a:lnTo>
                  <a:pt x="0" y="0"/>
                </a:lnTo>
                <a:lnTo>
                  <a:pt x="0" y="333260"/>
                </a:lnTo>
                <a:lnTo>
                  <a:pt x="716838" y="333260"/>
                </a:lnTo>
                <a:lnTo>
                  <a:pt x="772388" y="277723"/>
                </a:lnTo>
                <a:lnTo>
                  <a:pt x="772388" y="0"/>
                </a:lnTo>
                <a:close/>
              </a:path>
            </a:pathLst>
          </a:custGeom>
          <a:solidFill>
            <a:srgbClr val="F89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80952" y="2178608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55549" y="0"/>
                </a:moveTo>
                <a:lnTo>
                  <a:pt x="11112" y="11099"/>
                </a:lnTo>
                <a:lnTo>
                  <a:pt x="0" y="55537"/>
                </a:lnTo>
                <a:lnTo>
                  <a:pt x="55549" y="0"/>
                </a:lnTo>
                <a:close/>
              </a:path>
            </a:pathLst>
          </a:custGeom>
          <a:solidFill>
            <a:srgbClr val="C77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64113" y="1900885"/>
            <a:ext cx="772795" cy="333375"/>
          </a:xfrm>
          <a:custGeom>
            <a:avLst/>
            <a:gdLst/>
            <a:ahLst/>
            <a:cxnLst/>
            <a:rect l="l" t="t" r="r" b="b"/>
            <a:pathLst>
              <a:path w="772795" h="333375">
                <a:moveTo>
                  <a:pt x="716841" y="333266"/>
                </a:moveTo>
                <a:lnTo>
                  <a:pt x="727949" y="288829"/>
                </a:lnTo>
                <a:lnTo>
                  <a:pt x="772386" y="277721"/>
                </a:lnTo>
                <a:lnTo>
                  <a:pt x="716841" y="333266"/>
                </a:lnTo>
                <a:lnTo>
                  <a:pt x="0" y="333266"/>
                </a:lnTo>
                <a:lnTo>
                  <a:pt x="0" y="0"/>
                </a:lnTo>
                <a:lnTo>
                  <a:pt x="772386" y="0"/>
                </a:lnTo>
                <a:lnTo>
                  <a:pt x="772386" y="27772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16513" y="2053285"/>
            <a:ext cx="772795" cy="333375"/>
          </a:xfrm>
          <a:custGeom>
            <a:avLst/>
            <a:gdLst/>
            <a:ahLst/>
            <a:cxnLst/>
            <a:rect l="l" t="t" r="r" b="b"/>
            <a:pathLst>
              <a:path w="772795" h="333375">
                <a:moveTo>
                  <a:pt x="772388" y="0"/>
                </a:moveTo>
                <a:lnTo>
                  <a:pt x="0" y="0"/>
                </a:lnTo>
                <a:lnTo>
                  <a:pt x="0" y="333260"/>
                </a:lnTo>
                <a:lnTo>
                  <a:pt x="716838" y="333260"/>
                </a:lnTo>
                <a:lnTo>
                  <a:pt x="772388" y="277723"/>
                </a:lnTo>
                <a:lnTo>
                  <a:pt x="772388" y="0"/>
                </a:lnTo>
                <a:close/>
              </a:path>
            </a:pathLst>
          </a:custGeom>
          <a:solidFill>
            <a:srgbClr val="F89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33352" y="2331008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55549" y="0"/>
                </a:moveTo>
                <a:lnTo>
                  <a:pt x="11112" y="11099"/>
                </a:lnTo>
                <a:lnTo>
                  <a:pt x="0" y="55537"/>
                </a:lnTo>
                <a:lnTo>
                  <a:pt x="55549" y="0"/>
                </a:lnTo>
                <a:close/>
              </a:path>
            </a:pathLst>
          </a:custGeom>
          <a:solidFill>
            <a:srgbClr val="C77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16513" y="2053285"/>
            <a:ext cx="772795" cy="333375"/>
          </a:xfrm>
          <a:custGeom>
            <a:avLst/>
            <a:gdLst/>
            <a:ahLst/>
            <a:cxnLst/>
            <a:rect l="l" t="t" r="r" b="b"/>
            <a:pathLst>
              <a:path w="772795" h="333375">
                <a:moveTo>
                  <a:pt x="716841" y="333266"/>
                </a:moveTo>
                <a:lnTo>
                  <a:pt x="727949" y="288829"/>
                </a:lnTo>
                <a:lnTo>
                  <a:pt x="772386" y="277721"/>
                </a:lnTo>
                <a:lnTo>
                  <a:pt x="716841" y="333266"/>
                </a:lnTo>
                <a:lnTo>
                  <a:pt x="0" y="333266"/>
                </a:lnTo>
                <a:lnTo>
                  <a:pt x="0" y="0"/>
                </a:lnTo>
                <a:lnTo>
                  <a:pt x="772386" y="0"/>
                </a:lnTo>
                <a:lnTo>
                  <a:pt x="772386" y="27772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524857" y="1778952"/>
            <a:ext cx="852169" cy="513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65100" marR="157480" indent="-152400">
              <a:lnSpc>
                <a:spcPts val="1200"/>
              </a:lnSpc>
              <a:spcBef>
                <a:spcPts val="340"/>
              </a:spcBef>
            </a:pPr>
            <a:r>
              <a:rPr sz="1200" spc="-40" dirty="0">
                <a:solidFill>
                  <a:srgbClr val="FFFFFF"/>
                </a:solidFill>
                <a:latin typeface="Arial Black"/>
                <a:cs typeface="Arial Black"/>
              </a:rPr>
              <a:t>ima.es  </a:t>
            </a:r>
            <a:r>
              <a:rPr sz="1200" spc="-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200" spc="-120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1200" spc="-1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200" spc="360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sz="1200" spc="-13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1200" spc="-18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1200">
              <a:latin typeface="Arial Black"/>
              <a:cs typeface="Arial Black"/>
            </a:endParaRPr>
          </a:p>
          <a:p>
            <a:pPr marL="317500">
              <a:lnSpc>
                <a:spcPts val="1200"/>
              </a:lnSpc>
            </a:pPr>
            <a:r>
              <a:rPr sz="1200" spc="-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200" spc="-120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1200" spc="-1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200" spc="360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sz="1200" spc="-13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1200" spc="-18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27953" y="5279402"/>
            <a:ext cx="1813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solidFill>
                  <a:srgbClr val="717074"/>
                </a:solidFill>
                <a:latin typeface="Arial Black"/>
                <a:cs typeface="Arial Black"/>
              </a:rPr>
              <a:t>Sta.in.</a:t>
            </a:r>
            <a:r>
              <a:rPr sz="1800" spc="-114" dirty="0">
                <a:solidFill>
                  <a:srgbClr val="717074"/>
                </a:solidFill>
                <a:latin typeface="Arial Black"/>
                <a:cs typeface="Arial Black"/>
              </a:rPr>
              <a:t> </a:t>
            </a:r>
            <a:r>
              <a:rPr sz="1800" spc="-80" dirty="0">
                <a:solidFill>
                  <a:srgbClr val="717074"/>
                </a:solidFill>
                <a:latin typeface="Arial Black"/>
                <a:cs typeface="Arial Black"/>
              </a:rPr>
              <a:t>Re.istry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78753" y="4473270"/>
            <a:ext cx="1315085" cy="740410"/>
          </a:xfrm>
          <a:custGeom>
            <a:avLst/>
            <a:gdLst/>
            <a:ahLst/>
            <a:cxnLst/>
            <a:rect l="l" t="t" r="r" b="b"/>
            <a:pathLst>
              <a:path w="1315084" h="740410">
                <a:moveTo>
                  <a:pt x="1191488" y="0"/>
                </a:moveTo>
                <a:lnTo>
                  <a:pt x="123329" y="0"/>
                </a:lnTo>
                <a:lnTo>
                  <a:pt x="75325" y="9692"/>
                </a:lnTo>
                <a:lnTo>
                  <a:pt x="36123" y="36123"/>
                </a:lnTo>
                <a:lnTo>
                  <a:pt x="9692" y="75325"/>
                </a:lnTo>
                <a:lnTo>
                  <a:pt x="0" y="123329"/>
                </a:lnTo>
                <a:lnTo>
                  <a:pt x="0" y="616686"/>
                </a:lnTo>
                <a:lnTo>
                  <a:pt x="9692" y="664698"/>
                </a:lnTo>
                <a:lnTo>
                  <a:pt x="36123" y="703903"/>
                </a:lnTo>
                <a:lnTo>
                  <a:pt x="75325" y="730336"/>
                </a:lnTo>
                <a:lnTo>
                  <a:pt x="123329" y="740029"/>
                </a:lnTo>
                <a:lnTo>
                  <a:pt x="1191488" y="740029"/>
                </a:lnTo>
                <a:lnTo>
                  <a:pt x="1239500" y="730336"/>
                </a:lnTo>
                <a:lnTo>
                  <a:pt x="1278705" y="703903"/>
                </a:lnTo>
                <a:lnTo>
                  <a:pt x="1305138" y="664698"/>
                </a:lnTo>
                <a:lnTo>
                  <a:pt x="1314831" y="616686"/>
                </a:lnTo>
                <a:lnTo>
                  <a:pt x="1314831" y="123329"/>
                </a:lnTo>
                <a:lnTo>
                  <a:pt x="1305138" y="75325"/>
                </a:lnTo>
                <a:lnTo>
                  <a:pt x="1278705" y="36123"/>
                </a:lnTo>
                <a:lnTo>
                  <a:pt x="1239500" y="9692"/>
                </a:lnTo>
                <a:lnTo>
                  <a:pt x="1191488" y="0"/>
                </a:lnTo>
                <a:close/>
              </a:path>
            </a:pathLst>
          </a:custGeom>
          <a:solidFill>
            <a:srgbClr val="A4DB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78753" y="4473270"/>
            <a:ext cx="1315085" cy="740410"/>
          </a:xfrm>
          <a:custGeom>
            <a:avLst/>
            <a:gdLst/>
            <a:ahLst/>
            <a:cxnLst/>
            <a:rect l="l" t="t" r="r" b="b"/>
            <a:pathLst>
              <a:path w="1315084" h="740410">
                <a:moveTo>
                  <a:pt x="0" y="123339"/>
                </a:moveTo>
                <a:lnTo>
                  <a:pt x="9692" y="75330"/>
                </a:lnTo>
                <a:lnTo>
                  <a:pt x="36125" y="36125"/>
                </a:lnTo>
                <a:lnTo>
                  <a:pt x="75330" y="9692"/>
                </a:lnTo>
                <a:lnTo>
                  <a:pt x="123339" y="0"/>
                </a:lnTo>
                <a:lnTo>
                  <a:pt x="1191500" y="0"/>
                </a:lnTo>
                <a:lnTo>
                  <a:pt x="1239510" y="9692"/>
                </a:lnTo>
                <a:lnTo>
                  <a:pt x="1278715" y="36125"/>
                </a:lnTo>
                <a:lnTo>
                  <a:pt x="1305148" y="75330"/>
                </a:lnTo>
                <a:lnTo>
                  <a:pt x="1314840" y="123339"/>
                </a:lnTo>
                <a:lnTo>
                  <a:pt x="1314840" y="616697"/>
                </a:lnTo>
                <a:lnTo>
                  <a:pt x="1305148" y="664706"/>
                </a:lnTo>
                <a:lnTo>
                  <a:pt x="1278715" y="703911"/>
                </a:lnTo>
                <a:lnTo>
                  <a:pt x="1239510" y="730343"/>
                </a:lnTo>
                <a:lnTo>
                  <a:pt x="1191500" y="740036"/>
                </a:lnTo>
                <a:lnTo>
                  <a:pt x="123339" y="740036"/>
                </a:lnTo>
                <a:lnTo>
                  <a:pt x="75330" y="730343"/>
                </a:lnTo>
                <a:lnTo>
                  <a:pt x="36125" y="703911"/>
                </a:lnTo>
                <a:lnTo>
                  <a:pt x="9692" y="664706"/>
                </a:lnTo>
                <a:lnTo>
                  <a:pt x="0" y="616697"/>
                </a:lnTo>
                <a:lnTo>
                  <a:pt x="0" y="123339"/>
                </a:lnTo>
                <a:close/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6970" y="4586416"/>
            <a:ext cx="1559280" cy="5847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83870" y="3103029"/>
            <a:ext cx="482599" cy="12784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41414" y="3133089"/>
            <a:ext cx="366674" cy="11734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41416" y="3133089"/>
            <a:ext cx="367030" cy="1173480"/>
          </a:xfrm>
          <a:custGeom>
            <a:avLst/>
            <a:gdLst/>
            <a:ahLst/>
            <a:cxnLst/>
            <a:rect l="l" t="t" r="r" b="b"/>
            <a:pathLst>
              <a:path w="367029" h="1173479">
                <a:moveTo>
                  <a:pt x="275003" y="0"/>
                </a:moveTo>
                <a:lnTo>
                  <a:pt x="275003" y="990128"/>
                </a:lnTo>
                <a:lnTo>
                  <a:pt x="366672" y="990128"/>
                </a:lnTo>
                <a:lnTo>
                  <a:pt x="183336" y="1173460"/>
                </a:lnTo>
                <a:lnTo>
                  <a:pt x="0" y="990128"/>
                </a:lnTo>
                <a:lnTo>
                  <a:pt x="91667" y="990128"/>
                </a:lnTo>
                <a:lnTo>
                  <a:pt x="91667" y="0"/>
                </a:lnTo>
                <a:lnTo>
                  <a:pt x="275003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08089" y="3295256"/>
            <a:ext cx="866775" cy="333375"/>
          </a:xfrm>
          <a:custGeom>
            <a:avLst/>
            <a:gdLst/>
            <a:ahLst/>
            <a:cxnLst/>
            <a:rect l="l" t="t" r="r" b="b"/>
            <a:pathLst>
              <a:path w="866775" h="333375">
                <a:moveTo>
                  <a:pt x="866393" y="0"/>
                </a:moveTo>
                <a:lnTo>
                  <a:pt x="0" y="0"/>
                </a:lnTo>
                <a:lnTo>
                  <a:pt x="0" y="333260"/>
                </a:lnTo>
                <a:lnTo>
                  <a:pt x="810844" y="333260"/>
                </a:lnTo>
                <a:lnTo>
                  <a:pt x="866393" y="277723"/>
                </a:lnTo>
                <a:lnTo>
                  <a:pt x="866393" y="0"/>
                </a:lnTo>
                <a:close/>
              </a:path>
            </a:pathLst>
          </a:custGeom>
          <a:solidFill>
            <a:srgbClr val="F89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18933" y="3572979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5549" y="0"/>
                </a:moveTo>
                <a:lnTo>
                  <a:pt x="11112" y="11099"/>
                </a:lnTo>
                <a:lnTo>
                  <a:pt x="0" y="55537"/>
                </a:lnTo>
                <a:lnTo>
                  <a:pt x="55549" y="0"/>
                </a:lnTo>
                <a:close/>
              </a:path>
            </a:pathLst>
          </a:custGeom>
          <a:solidFill>
            <a:srgbClr val="C77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08089" y="3295256"/>
            <a:ext cx="866775" cy="333375"/>
          </a:xfrm>
          <a:custGeom>
            <a:avLst/>
            <a:gdLst/>
            <a:ahLst/>
            <a:cxnLst/>
            <a:rect l="l" t="t" r="r" b="b"/>
            <a:pathLst>
              <a:path w="866775" h="333375">
                <a:moveTo>
                  <a:pt x="810839" y="333266"/>
                </a:moveTo>
                <a:lnTo>
                  <a:pt x="821949" y="288830"/>
                </a:lnTo>
                <a:lnTo>
                  <a:pt x="866385" y="277720"/>
                </a:lnTo>
                <a:lnTo>
                  <a:pt x="810839" y="333266"/>
                </a:lnTo>
                <a:lnTo>
                  <a:pt x="0" y="333266"/>
                </a:lnTo>
                <a:lnTo>
                  <a:pt x="0" y="0"/>
                </a:lnTo>
                <a:lnTo>
                  <a:pt x="866385" y="0"/>
                </a:lnTo>
                <a:lnTo>
                  <a:pt x="866385" y="2777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72413" y="3489553"/>
            <a:ext cx="866775" cy="333375"/>
          </a:xfrm>
          <a:custGeom>
            <a:avLst/>
            <a:gdLst/>
            <a:ahLst/>
            <a:cxnLst/>
            <a:rect l="l" t="t" r="r" b="b"/>
            <a:pathLst>
              <a:path w="866775" h="333375">
                <a:moveTo>
                  <a:pt x="866381" y="0"/>
                </a:moveTo>
                <a:lnTo>
                  <a:pt x="0" y="0"/>
                </a:lnTo>
                <a:lnTo>
                  <a:pt x="0" y="333260"/>
                </a:lnTo>
                <a:lnTo>
                  <a:pt x="810831" y="333260"/>
                </a:lnTo>
                <a:lnTo>
                  <a:pt x="866381" y="277723"/>
                </a:lnTo>
                <a:lnTo>
                  <a:pt x="866381" y="0"/>
                </a:lnTo>
                <a:close/>
              </a:path>
            </a:pathLst>
          </a:custGeom>
          <a:solidFill>
            <a:srgbClr val="F89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83245" y="3767277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5549" y="0"/>
                </a:moveTo>
                <a:lnTo>
                  <a:pt x="11112" y="11112"/>
                </a:lnTo>
                <a:lnTo>
                  <a:pt x="0" y="55537"/>
                </a:lnTo>
                <a:lnTo>
                  <a:pt x="55549" y="0"/>
                </a:lnTo>
                <a:close/>
              </a:path>
            </a:pathLst>
          </a:custGeom>
          <a:solidFill>
            <a:srgbClr val="C77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72413" y="3489553"/>
            <a:ext cx="866775" cy="333375"/>
          </a:xfrm>
          <a:custGeom>
            <a:avLst/>
            <a:gdLst/>
            <a:ahLst/>
            <a:cxnLst/>
            <a:rect l="l" t="t" r="r" b="b"/>
            <a:pathLst>
              <a:path w="866775" h="333375">
                <a:moveTo>
                  <a:pt x="810839" y="333266"/>
                </a:moveTo>
                <a:lnTo>
                  <a:pt x="821949" y="288830"/>
                </a:lnTo>
                <a:lnTo>
                  <a:pt x="866385" y="277720"/>
                </a:lnTo>
                <a:lnTo>
                  <a:pt x="810839" y="333266"/>
                </a:lnTo>
                <a:lnTo>
                  <a:pt x="0" y="333266"/>
                </a:lnTo>
                <a:lnTo>
                  <a:pt x="0" y="0"/>
                </a:lnTo>
                <a:lnTo>
                  <a:pt x="866385" y="0"/>
                </a:lnTo>
                <a:lnTo>
                  <a:pt x="866385" y="2777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968235" y="3314306"/>
            <a:ext cx="711200" cy="41402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200" spc="-40" dirty="0">
                <a:solidFill>
                  <a:srgbClr val="FFFFFF"/>
                </a:solidFill>
                <a:latin typeface="Arial Black"/>
                <a:cs typeface="Arial Black"/>
              </a:rPr>
              <a:t>ima.es</a:t>
            </a:r>
            <a:endParaRPr sz="1200">
              <a:latin typeface="Arial Black"/>
              <a:cs typeface="Arial Black"/>
            </a:endParaRPr>
          </a:p>
          <a:p>
            <a:pPr marL="176530">
              <a:lnSpc>
                <a:spcPct val="100000"/>
              </a:lnSpc>
              <a:spcBef>
                <a:spcPts val="90"/>
              </a:spcBef>
            </a:pPr>
            <a:r>
              <a:rPr sz="1200" spc="-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200" spc="-120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1200" spc="-1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200" spc="360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sz="1200" spc="-13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1200" spc="-18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036837" y="4473828"/>
            <a:ext cx="1315085" cy="740410"/>
          </a:xfrm>
          <a:custGeom>
            <a:avLst/>
            <a:gdLst/>
            <a:ahLst/>
            <a:cxnLst/>
            <a:rect l="l" t="t" r="r" b="b"/>
            <a:pathLst>
              <a:path w="1315084" h="740410">
                <a:moveTo>
                  <a:pt x="1191501" y="0"/>
                </a:moveTo>
                <a:lnTo>
                  <a:pt x="123342" y="0"/>
                </a:lnTo>
                <a:lnTo>
                  <a:pt x="75330" y="9692"/>
                </a:lnTo>
                <a:lnTo>
                  <a:pt x="36125" y="36125"/>
                </a:lnTo>
                <a:lnTo>
                  <a:pt x="9692" y="75330"/>
                </a:lnTo>
                <a:lnTo>
                  <a:pt x="0" y="123342"/>
                </a:lnTo>
                <a:lnTo>
                  <a:pt x="0" y="616699"/>
                </a:lnTo>
                <a:lnTo>
                  <a:pt x="9692" y="664710"/>
                </a:lnTo>
                <a:lnTo>
                  <a:pt x="36125" y="703916"/>
                </a:lnTo>
                <a:lnTo>
                  <a:pt x="75330" y="730349"/>
                </a:lnTo>
                <a:lnTo>
                  <a:pt x="123342" y="740041"/>
                </a:lnTo>
                <a:lnTo>
                  <a:pt x="1191501" y="740041"/>
                </a:lnTo>
                <a:lnTo>
                  <a:pt x="1239512" y="730349"/>
                </a:lnTo>
                <a:lnTo>
                  <a:pt x="1278718" y="703916"/>
                </a:lnTo>
                <a:lnTo>
                  <a:pt x="1305151" y="664710"/>
                </a:lnTo>
                <a:lnTo>
                  <a:pt x="1314843" y="616699"/>
                </a:lnTo>
                <a:lnTo>
                  <a:pt x="1314843" y="123342"/>
                </a:lnTo>
                <a:lnTo>
                  <a:pt x="1305151" y="75330"/>
                </a:lnTo>
                <a:lnTo>
                  <a:pt x="1278718" y="36125"/>
                </a:lnTo>
                <a:lnTo>
                  <a:pt x="1239512" y="9692"/>
                </a:lnTo>
                <a:lnTo>
                  <a:pt x="1191501" y="0"/>
                </a:lnTo>
                <a:close/>
              </a:path>
            </a:pathLst>
          </a:custGeom>
          <a:solidFill>
            <a:srgbClr val="A7D5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36837" y="4473828"/>
            <a:ext cx="1315085" cy="740410"/>
          </a:xfrm>
          <a:custGeom>
            <a:avLst/>
            <a:gdLst/>
            <a:ahLst/>
            <a:cxnLst/>
            <a:rect l="l" t="t" r="r" b="b"/>
            <a:pathLst>
              <a:path w="1315084" h="740410">
                <a:moveTo>
                  <a:pt x="0" y="123339"/>
                </a:moveTo>
                <a:lnTo>
                  <a:pt x="9692" y="75330"/>
                </a:lnTo>
                <a:lnTo>
                  <a:pt x="36125" y="36125"/>
                </a:lnTo>
                <a:lnTo>
                  <a:pt x="75330" y="9692"/>
                </a:lnTo>
                <a:lnTo>
                  <a:pt x="123339" y="0"/>
                </a:lnTo>
                <a:lnTo>
                  <a:pt x="1191500" y="0"/>
                </a:lnTo>
                <a:lnTo>
                  <a:pt x="1239510" y="9692"/>
                </a:lnTo>
                <a:lnTo>
                  <a:pt x="1278715" y="36125"/>
                </a:lnTo>
                <a:lnTo>
                  <a:pt x="1305148" y="75330"/>
                </a:lnTo>
                <a:lnTo>
                  <a:pt x="1314840" y="123339"/>
                </a:lnTo>
                <a:lnTo>
                  <a:pt x="1314840" y="616697"/>
                </a:lnTo>
                <a:lnTo>
                  <a:pt x="1305148" y="664706"/>
                </a:lnTo>
                <a:lnTo>
                  <a:pt x="1278715" y="703911"/>
                </a:lnTo>
                <a:lnTo>
                  <a:pt x="1239510" y="730343"/>
                </a:lnTo>
                <a:lnTo>
                  <a:pt x="1191500" y="740036"/>
                </a:lnTo>
                <a:lnTo>
                  <a:pt x="123339" y="740036"/>
                </a:lnTo>
                <a:lnTo>
                  <a:pt x="75330" y="730343"/>
                </a:lnTo>
                <a:lnTo>
                  <a:pt x="36125" y="703911"/>
                </a:lnTo>
                <a:lnTo>
                  <a:pt x="9692" y="664706"/>
                </a:lnTo>
                <a:lnTo>
                  <a:pt x="0" y="616697"/>
                </a:lnTo>
                <a:lnTo>
                  <a:pt x="0" y="123339"/>
                </a:lnTo>
                <a:close/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70229" y="4627029"/>
            <a:ext cx="1481670" cy="482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23327" y="4660519"/>
            <a:ext cx="1376095" cy="3666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23327" y="4660519"/>
            <a:ext cx="1376680" cy="367030"/>
          </a:xfrm>
          <a:custGeom>
            <a:avLst/>
            <a:gdLst/>
            <a:ahLst/>
            <a:cxnLst/>
            <a:rect l="l" t="t" r="r" b="b"/>
            <a:pathLst>
              <a:path w="1376679" h="367029">
                <a:moveTo>
                  <a:pt x="0" y="91668"/>
                </a:moveTo>
                <a:lnTo>
                  <a:pt x="1192760" y="91668"/>
                </a:lnTo>
                <a:lnTo>
                  <a:pt x="1192760" y="0"/>
                </a:lnTo>
                <a:lnTo>
                  <a:pt x="1376090" y="183336"/>
                </a:lnTo>
                <a:lnTo>
                  <a:pt x="1192760" y="366672"/>
                </a:lnTo>
                <a:lnTo>
                  <a:pt x="1192760" y="275005"/>
                </a:lnTo>
                <a:lnTo>
                  <a:pt x="0" y="275005"/>
                </a:lnTo>
                <a:lnTo>
                  <a:pt x="0" y="91668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9129928" y="5220691"/>
            <a:ext cx="122745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marR="5080" indent="-156845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717074"/>
                </a:solidFill>
                <a:latin typeface="Arial Black"/>
                <a:cs typeface="Arial Black"/>
              </a:rPr>
              <a:t>P</a:t>
            </a:r>
            <a:r>
              <a:rPr sz="1800" spc="-145" dirty="0">
                <a:solidFill>
                  <a:srgbClr val="717074"/>
                </a:solidFill>
                <a:latin typeface="Arial Black"/>
                <a:cs typeface="Arial Black"/>
              </a:rPr>
              <a:t>r</a:t>
            </a:r>
            <a:r>
              <a:rPr sz="1800" spc="-70" dirty="0">
                <a:solidFill>
                  <a:srgbClr val="717074"/>
                </a:solidFill>
                <a:latin typeface="Arial Black"/>
                <a:cs typeface="Arial Black"/>
              </a:rPr>
              <a:t>o</a:t>
            </a:r>
            <a:r>
              <a:rPr sz="1800" spc="-80" dirty="0">
                <a:solidFill>
                  <a:srgbClr val="717074"/>
                </a:solidFill>
                <a:latin typeface="Arial Black"/>
                <a:cs typeface="Arial Black"/>
              </a:rPr>
              <a:t>d</a:t>
            </a:r>
            <a:r>
              <a:rPr sz="1800" spc="-75" dirty="0">
                <a:solidFill>
                  <a:srgbClr val="717074"/>
                </a:solidFill>
                <a:latin typeface="Arial Black"/>
                <a:cs typeface="Arial Black"/>
              </a:rPr>
              <a:t>u</a:t>
            </a:r>
            <a:r>
              <a:rPr sz="1800" spc="-265" dirty="0">
                <a:solidFill>
                  <a:srgbClr val="717074"/>
                </a:solidFill>
                <a:latin typeface="Arial Black"/>
                <a:cs typeface="Arial Black"/>
              </a:rPr>
              <a:t>c</a:t>
            </a:r>
            <a:r>
              <a:rPr sz="1800" spc="-175" dirty="0">
                <a:solidFill>
                  <a:srgbClr val="717074"/>
                </a:solidFill>
                <a:latin typeface="Arial Black"/>
                <a:cs typeface="Arial Black"/>
              </a:rPr>
              <a:t>t</a:t>
            </a:r>
            <a:r>
              <a:rPr sz="1800" spc="-130" dirty="0">
                <a:solidFill>
                  <a:srgbClr val="717074"/>
                </a:solidFill>
                <a:latin typeface="Arial Black"/>
                <a:cs typeface="Arial Black"/>
              </a:rPr>
              <a:t>i</a:t>
            </a:r>
            <a:r>
              <a:rPr sz="1800" spc="-70" dirty="0">
                <a:solidFill>
                  <a:srgbClr val="717074"/>
                </a:solidFill>
                <a:latin typeface="Arial Black"/>
                <a:cs typeface="Arial Black"/>
              </a:rPr>
              <a:t>o</a:t>
            </a:r>
            <a:r>
              <a:rPr sz="1800" spc="-65" dirty="0">
                <a:solidFill>
                  <a:srgbClr val="717074"/>
                </a:solidFill>
                <a:latin typeface="Arial Black"/>
                <a:cs typeface="Arial Black"/>
              </a:rPr>
              <a:t>n  </a:t>
            </a:r>
            <a:r>
              <a:rPr sz="1800" spc="-80" dirty="0">
                <a:solidFill>
                  <a:srgbClr val="717074"/>
                </a:solidFill>
                <a:latin typeface="Arial Black"/>
                <a:cs typeface="Arial Black"/>
              </a:rPr>
              <a:t>Re.istry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933192" y="4550933"/>
            <a:ext cx="1559280" cy="5847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44968" y="4299584"/>
            <a:ext cx="866775" cy="333375"/>
          </a:xfrm>
          <a:custGeom>
            <a:avLst/>
            <a:gdLst/>
            <a:ahLst/>
            <a:cxnLst/>
            <a:rect l="l" t="t" r="r" b="b"/>
            <a:pathLst>
              <a:path w="866775" h="333375">
                <a:moveTo>
                  <a:pt x="866394" y="0"/>
                </a:moveTo>
                <a:lnTo>
                  <a:pt x="0" y="0"/>
                </a:lnTo>
                <a:lnTo>
                  <a:pt x="0" y="333260"/>
                </a:lnTo>
                <a:lnTo>
                  <a:pt x="810844" y="333260"/>
                </a:lnTo>
                <a:lnTo>
                  <a:pt x="866394" y="277710"/>
                </a:lnTo>
                <a:lnTo>
                  <a:pt x="866394" y="0"/>
                </a:lnTo>
                <a:close/>
              </a:path>
            </a:pathLst>
          </a:custGeom>
          <a:solidFill>
            <a:srgbClr val="F898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55812" y="4577295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55549" y="0"/>
                </a:moveTo>
                <a:lnTo>
                  <a:pt x="11112" y="11112"/>
                </a:lnTo>
                <a:lnTo>
                  <a:pt x="0" y="55549"/>
                </a:lnTo>
                <a:lnTo>
                  <a:pt x="55549" y="0"/>
                </a:lnTo>
                <a:close/>
              </a:path>
            </a:pathLst>
          </a:custGeom>
          <a:solidFill>
            <a:srgbClr val="C77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44968" y="4299584"/>
            <a:ext cx="866775" cy="333375"/>
          </a:xfrm>
          <a:custGeom>
            <a:avLst/>
            <a:gdLst/>
            <a:ahLst/>
            <a:cxnLst/>
            <a:rect l="l" t="t" r="r" b="b"/>
            <a:pathLst>
              <a:path w="866775" h="333375">
                <a:moveTo>
                  <a:pt x="810839" y="333266"/>
                </a:moveTo>
                <a:lnTo>
                  <a:pt x="821949" y="288830"/>
                </a:lnTo>
                <a:lnTo>
                  <a:pt x="866385" y="277720"/>
                </a:lnTo>
                <a:lnTo>
                  <a:pt x="810839" y="333266"/>
                </a:lnTo>
                <a:lnTo>
                  <a:pt x="0" y="333266"/>
                </a:lnTo>
                <a:lnTo>
                  <a:pt x="0" y="0"/>
                </a:lnTo>
                <a:lnTo>
                  <a:pt x="866385" y="0"/>
                </a:lnTo>
                <a:lnTo>
                  <a:pt x="866385" y="27772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805115" y="4330039"/>
            <a:ext cx="547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200" spc="-120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1200" spc="-14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200" spc="360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sz="1200" spc="-130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1200" spc="-18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024515" y="6183169"/>
            <a:ext cx="414020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16635" marR="5080" indent="-1004569">
              <a:lnSpc>
                <a:spcPct val="101200"/>
              </a:lnSpc>
              <a:spcBef>
                <a:spcPts val="80"/>
              </a:spcBef>
            </a:pPr>
            <a:r>
              <a:rPr sz="1400" spc="-50" dirty="0">
                <a:latin typeface="Arial Black"/>
                <a:cs typeface="Arial Black"/>
              </a:rPr>
              <a:t>Ima.es </a:t>
            </a:r>
            <a:r>
              <a:rPr sz="1400" spc="-140" dirty="0">
                <a:latin typeface="Arial Black"/>
                <a:cs typeface="Arial Black"/>
              </a:rPr>
              <a:t>are </a:t>
            </a:r>
            <a:r>
              <a:rPr sz="1400" spc="-110" dirty="0">
                <a:latin typeface="Arial Black"/>
                <a:cs typeface="Arial Black"/>
              </a:rPr>
              <a:t>synchronized </a:t>
            </a:r>
            <a:r>
              <a:rPr sz="1400" spc="-120" dirty="0">
                <a:latin typeface="Arial Black"/>
                <a:cs typeface="Arial Black"/>
              </a:rPr>
              <a:t>between </a:t>
            </a:r>
            <a:r>
              <a:rPr sz="1400" spc="-110" dirty="0">
                <a:latin typeface="Arial Black"/>
                <a:cs typeface="Arial Black"/>
              </a:rPr>
              <a:t>environments  </a:t>
            </a:r>
            <a:r>
              <a:rPr sz="1400" spc="-75" dirty="0">
                <a:latin typeface="Arial Black"/>
                <a:cs typeface="Arial Black"/>
              </a:rPr>
              <a:t>by </a:t>
            </a:r>
            <a:r>
              <a:rPr sz="1400" spc="-5" dirty="0">
                <a:latin typeface="Arial Black"/>
                <a:cs typeface="Arial Black"/>
              </a:rPr>
              <a:t>usin. </a:t>
            </a:r>
            <a:r>
              <a:rPr sz="1400" spc="-85" dirty="0">
                <a:latin typeface="Arial Black"/>
                <a:cs typeface="Arial Black"/>
              </a:rPr>
              <a:t>Harbor</a:t>
            </a:r>
            <a:r>
              <a:rPr sz="1400" spc="-100" dirty="0">
                <a:latin typeface="Arial Black"/>
                <a:cs typeface="Arial Black"/>
              </a:rPr>
              <a:t> </a:t>
            </a:r>
            <a:r>
              <a:rPr sz="1400" spc="-65" dirty="0">
                <a:latin typeface="Arial Black"/>
                <a:cs typeface="Arial Black"/>
              </a:rPr>
              <a:t>re.istry.</a:t>
            </a:r>
            <a:endParaRPr sz="1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6912" y="507797"/>
            <a:ext cx="1409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H</a:t>
            </a:r>
            <a:r>
              <a:rPr sz="2800" spc="5" dirty="0"/>
              <a:t>a</a:t>
            </a:r>
            <a:r>
              <a:rPr sz="2800" spc="-5" dirty="0"/>
              <a:t>r</a:t>
            </a:r>
            <a:r>
              <a:rPr sz="2800" dirty="0"/>
              <a:t>bbor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765640" y="2162150"/>
            <a:ext cx="6900545" cy="0"/>
          </a:xfrm>
          <a:custGeom>
            <a:avLst/>
            <a:gdLst/>
            <a:ahLst/>
            <a:cxnLst/>
            <a:rect l="l" t="t" r="r" b="b"/>
            <a:pathLst>
              <a:path w="6900545">
                <a:moveTo>
                  <a:pt x="0" y="0"/>
                </a:moveTo>
                <a:lnTo>
                  <a:pt x="6900193" y="0"/>
                </a:lnTo>
              </a:path>
            </a:pathLst>
          </a:custGeom>
          <a:ln w="19050">
            <a:solidFill>
              <a:srgbClr val="C6C6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65640" y="2898750"/>
            <a:ext cx="6900545" cy="0"/>
          </a:xfrm>
          <a:custGeom>
            <a:avLst/>
            <a:gdLst/>
            <a:ahLst/>
            <a:cxnLst/>
            <a:rect l="l" t="t" r="r" b="b"/>
            <a:pathLst>
              <a:path w="6900545">
                <a:moveTo>
                  <a:pt x="0" y="0"/>
                </a:moveTo>
                <a:lnTo>
                  <a:pt x="6900193" y="0"/>
                </a:lnTo>
              </a:path>
            </a:pathLst>
          </a:custGeom>
          <a:ln w="19050">
            <a:solidFill>
              <a:srgbClr val="C6C6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5640" y="3635350"/>
            <a:ext cx="6900545" cy="0"/>
          </a:xfrm>
          <a:custGeom>
            <a:avLst/>
            <a:gdLst/>
            <a:ahLst/>
            <a:cxnLst/>
            <a:rect l="l" t="t" r="r" b="b"/>
            <a:pathLst>
              <a:path w="6900545">
                <a:moveTo>
                  <a:pt x="0" y="0"/>
                </a:moveTo>
                <a:lnTo>
                  <a:pt x="6900193" y="0"/>
                </a:lnTo>
              </a:path>
            </a:pathLst>
          </a:custGeom>
          <a:ln w="19050">
            <a:solidFill>
              <a:srgbClr val="C6C6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65640" y="4371951"/>
            <a:ext cx="6900545" cy="0"/>
          </a:xfrm>
          <a:custGeom>
            <a:avLst/>
            <a:gdLst/>
            <a:ahLst/>
            <a:cxnLst/>
            <a:rect l="l" t="t" r="r" b="b"/>
            <a:pathLst>
              <a:path w="6900545">
                <a:moveTo>
                  <a:pt x="0" y="0"/>
                </a:moveTo>
                <a:lnTo>
                  <a:pt x="6900193" y="0"/>
                </a:lnTo>
              </a:path>
            </a:pathLst>
          </a:custGeom>
          <a:ln w="19050">
            <a:solidFill>
              <a:srgbClr val="C6C6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5640" y="1425549"/>
            <a:ext cx="6900545" cy="0"/>
          </a:xfrm>
          <a:custGeom>
            <a:avLst/>
            <a:gdLst/>
            <a:ahLst/>
            <a:cxnLst/>
            <a:rect l="l" t="t" r="r" b="b"/>
            <a:pathLst>
              <a:path w="6900545">
                <a:moveTo>
                  <a:pt x="0" y="0"/>
                </a:moveTo>
                <a:lnTo>
                  <a:pt x="6900193" y="0"/>
                </a:lnTo>
              </a:path>
            </a:pathLst>
          </a:custGeom>
          <a:ln w="19050">
            <a:solidFill>
              <a:srgbClr val="C6C6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5640" y="5108551"/>
            <a:ext cx="6900545" cy="0"/>
          </a:xfrm>
          <a:custGeom>
            <a:avLst/>
            <a:gdLst/>
            <a:ahLst/>
            <a:cxnLst/>
            <a:rect l="l" t="t" r="r" b="b"/>
            <a:pathLst>
              <a:path w="6900545">
                <a:moveTo>
                  <a:pt x="0" y="0"/>
                </a:moveTo>
                <a:lnTo>
                  <a:pt x="6900193" y="0"/>
                </a:lnTo>
              </a:path>
            </a:pathLst>
          </a:custGeom>
          <a:ln w="19050">
            <a:solidFill>
              <a:srgbClr val="C6C6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74288" y="1559344"/>
            <a:ext cx="223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95D3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5628" y="1589824"/>
            <a:ext cx="3264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Container Image</a:t>
            </a:r>
            <a:r>
              <a:rPr sz="24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Basics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74288" y="2295944"/>
            <a:ext cx="223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95D3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5628" y="2326424"/>
            <a:ext cx="3670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Project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Harbor</a:t>
            </a:r>
            <a:r>
              <a:rPr sz="2400" spc="-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Introduction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74288" y="3032544"/>
            <a:ext cx="223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95D3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5628" y="3063024"/>
            <a:ext cx="3110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Consistency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of</a:t>
            </a:r>
            <a:r>
              <a:rPr sz="2400" spc="-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74288" y="3769144"/>
            <a:ext cx="223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95D3"/>
                </a:solidFill>
                <a:latin typeface="Arial"/>
                <a:cs typeface="Arial"/>
              </a:rPr>
              <a:t>4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85628" y="3799624"/>
            <a:ext cx="112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B0F0"/>
                </a:solidFill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74288" y="4505744"/>
            <a:ext cx="223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095D3"/>
                </a:solidFill>
                <a:latin typeface="Arial"/>
                <a:cs typeface="Arial"/>
              </a:rPr>
              <a:t>5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85628" y="4536224"/>
            <a:ext cx="248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Image</a:t>
            </a:r>
            <a:r>
              <a:rPr sz="2400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Distribution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3491" y="300876"/>
            <a:ext cx="43992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Access Control to</a:t>
            </a:r>
            <a:r>
              <a:rPr sz="2800" spc="-85" dirty="0"/>
              <a:t> </a:t>
            </a:r>
            <a:r>
              <a:rPr sz="2800" dirty="0"/>
              <a:t>Images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53491" y="1048422"/>
            <a:ext cx="8801735" cy="48933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0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Organizations often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keep images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within their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own</a:t>
            </a:r>
            <a:r>
              <a:rPr sz="2400" spc="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organizations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Intellectual property stays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in</a:t>
            </a:r>
            <a:r>
              <a:rPr sz="2400" spc="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organization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Efficiency: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LAN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vs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717074"/>
                </a:solidFill>
                <a:latin typeface="Arial"/>
                <a:cs typeface="Arial"/>
              </a:rPr>
              <a:t>WAN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People with 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different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roles should have 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different</a:t>
            </a:r>
            <a:r>
              <a:rPr sz="24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484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Developer –</a:t>
            </a:r>
            <a:r>
              <a:rPr sz="24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Read/Write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0" dirty="0">
                <a:solidFill>
                  <a:srgbClr val="717074"/>
                </a:solidFill>
                <a:latin typeface="Arial"/>
                <a:cs typeface="Arial"/>
              </a:rPr>
              <a:t>Tester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– Read</a:t>
            </a:r>
            <a:r>
              <a:rPr sz="2400" spc="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Only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Different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rules should be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enforced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in 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different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 environments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Dev/test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env – many people can</a:t>
            </a:r>
            <a:r>
              <a:rPr sz="2400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484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Production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– a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limited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number of people can</a:t>
            </a:r>
            <a:r>
              <a:rPr sz="2400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Can be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integrated with internal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user management</a:t>
            </a:r>
            <a:r>
              <a:rPr sz="24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88636"/>
              <a:buChar char="–"/>
              <a:tabLst>
                <a:tab pos="515620" algn="l"/>
              </a:tabLst>
            </a:pPr>
            <a:r>
              <a:rPr sz="2200" spc="-5" dirty="0">
                <a:solidFill>
                  <a:srgbClr val="717074"/>
                </a:solidFill>
                <a:latin typeface="Arial"/>
                <a:cs typeface="Arial"/>
              </a:rPr>
              <a:t>LDAP/Active Directory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75539" y="5424073"/>
            <a:ext cx="1913285" cy="1433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2709" y="6444033"/>
            <a:ext cx="417107" cy="175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4302" y="6445638"/>
            <a:ext cx="94742" cy="171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5536" y="6376991"/>
            <a:ext cx="25400" cy="240665"/>
          </a:xfrm>
          <a:custGeom>
            <a:avLst/>
            <a:gdLst/>
            <a:ahLst/>
            <a:cxnLst/>
            <a:rect l="l" t="t" r="r" b="b"/>
            <a:pathLst>
              <a:path w="25400" h="240665">
                <a:moveTo>
                  <a:pt x="19532" y="0"/>
                </a:moveTo>
                <a:lnTo>
                  <a:pt x="5511" y="0"/>
                </a:lnTo>
                <a:lnTo>
                  <a:pt x="0" y="5707"/>
                </a:lnTo>
                <a:lnTo>
                  <a:pt x="0" y="235008"/>
                </a:lnTo>
                <a:lnTo>
                  <a:pt x="5511" y="240468"/>
                </a:lnTo>
                <a:lnTo>
                  <a:pt x="20040" y="240468"/>
                </a:lnTo>
                <a:lnTo>
                  <a:pt x="25298" y="235008"/>
                </a:lnTo>
                <a:lnTo>
                  <a:pt x="25298" y="5707"/>
                </a:lnTo>
                <a:lnTo>
                  <a:pt x="19532" y="0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6120" y="6376991"/>
            <a:ext cx="169011" cy="242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827" y="6443239"/>
            <a:ext cx="433070" cy="176530"/>
          </a:xfrm>
          <a:custGeom>
            <a:avLst/>
            <a:gdLst/>
            <a:ahLst/>
            <a:cxnLst/>
            <a:rect l="l" t="t" r="r" b="b"/>
            <a:pathLst>
              <a:path w="433069" h="176529">
                <a:moveTo>
                  <a:pt x="23450" y="116"/>
                </a:moveTo>
                <a:lnTo>
                  <a:pt x="13983" y="2231"/>
                </a:lnTo>
                <a:lnTo>
                  <a:pt x="6045" y="7885"/>
                </a:lnTo>
                <a:lnTo>
                  <a:pt x="1306" y="15676"/>
                </a:lnTo>
                <a:lnTo>
                  <a:pt x="0" y="24677"/>
                </a:lnTo>
                <a:lnTo>
                  <a:pt x="2358" y="33957"/>
                </a:lnTo>
                <a:lnTo>
                  <a:pt x="55049" y="148714"/>
                </a:lnTo>
                <a:lnTo>
                  <a:pt x="88692" y="176226"/>
                </a:lnTo>
                <a:lnTo>
                  <a:pt x="100172" y="174367"/>
                </a:lnTo>
                <a:lnTo>
                  <a:pt x="108916" y="168976"/>
                </a:lnTo>
                <a:lnTo>
                  <a:pt x="115896" y="160332"/>
                </a:lnTo>
                <a:lnTo>
                  <a:pt x="122088" y="148714"/>
                </a:lnTo>
                <a:lnTo>
                  <a:pt x="136977" y="116244"/>
                </a:lnTo>
                <a:lnTo>
                  <a:pt x="88692" y="116244"/>
                </a:lnTo>
                <a:lnTo>
                  <a:pt x="45401" y="14128"/>
                </a:lnTo>
                <a:lnTo>
                  <a:pt x="39970" y="6483"/>
                </a:lnTo>
                <a:lnTo>
                  <a:pt x="32383" y="1673"/>
                </a:lnTo>
                <a:lnTo>
                  <a:pt x="23450" y="116"/>
                </a:lnTo>
                <a:close/>
              </a:path>
              <a:path w="433069" h="176529">
                <a:moveTo>
                  <a:pt x="257898" y="42879"/>
                </a:moveTo>
                <a:lnTo>
                  <a:pt x="170574" y="42879"/>
                </a:lnTo>
                <a:lnTo>
                  <a:pt x="175275" y="43127"/>
                </a:lnTo>
                <a:lnTo>
                  <a:pt x="179232" y="43127"/>
                </a:lnTo>
                <a:lnTo>
                  <a:pt x="182448" y="46102"/>
                </a:lnTo>
                <a:lnTo>
                  <a:pt x="182448" y="148714"/>
                </a:lnTo>
                <a:lnTo>
                  <a:pt x="184013" y="159391"/>
                </a:lnTo>
                <a:lnTo>
                  <a:pt x="188663" y="168140"/>
                </a:lnTo>
                <a:lnTo>
                  <a:pt x="196328" y="174053"/>
                </a:lnTo>
                <a:lnTo>
                  <a:pt x="206938" y="176226"/>
                </a:lnTo>
                <a:lnTo>
                  <a:pt x="217626" y="174053"/>
                </a:lnTo>
                <a:lnTo>
                  <a:pt x="225460" y="168140"/>
                </a:lnTo>
                <a:lnTo>
                  <a:pt x="230280" y="159391"/>
                </a:lnTo>
                <a:lnTo>
                  <a:pt x="231923" y="148714"/>
                </a:lnTo>
                <a:lnTo>
                  <a:pt x="231923" y="68408"/>
                </a:lnTo>
                <a:lnTo>
                  <a:pt x="233860" y="57832"/>
                </a:lnTo>
                <a:lnTo>
                  <a:pt x="239252" y="49788"/>
                </a:lnTo>
                <a:lnTo>
                  <a:pt x="247474" y="44672"/>
                </a:lnTo>
                <a:lnTo>
                  <a:pt x="257898" y="42879"/>
                </a:lnTo>
                <a:close/>
              </a:path>
              <a:path w="433069" h="176529">
                <a:moveTo>
                  <a:pt x="358581" y="42879"/>
                </a:moveTo>
                <a:lnTo>
                  <a:pt x="257898" y="42879"/>
                </a:lnTo>
                <a:lnTo>
                  <a:pt x="268312" y="44741"/>
                </a:lnTo>
                <a:lnTo>
                  <a:pt x="276266" y="49974"/>
                </a:lnTo>
                <a:lnTo>
                  <a:pt x="281345" y="58041"/>
                </a:lnTo>
                <a:lnTo>
                  <a:pt x="283131" y="68408"/>
                </a:lnTo>
                <a:lnTo>
                  <a:pt x="283131" y="148714"/>
                </a:lnTo>
                <a:lnTo>
                  <a:pt x="284696" y="159391"/>
                </a:lnTo>
                <a:lnTo>
                  <a:pt x="289346" y="168140"/>
                </a:lnTo>
                <a:lnTo>
                  <a:pt x="297011" y="174053"/>
                </a:lnTo>
                <a:lnTo>
                  <a:pt x="307621" y="176226"/>
                </a:lnTo>
                <a:lnTo>
                  <a:pt x="318309" y="174053"/>
                </a:lnTo>
                <a:lnTo>
                  <a:pt x="326144" y="168140"/>
                </a:lnTo>
                <a:lnTo>
                  <a:pt x="330963" y="159391"/>
                </a:lnTo>
                <a:lnTo>
                  <a:pt x="332606" y="148714"/>
                </a:lnTo>
                <a:lnTo>
                  <a:pt x="332606" y="68408"/>
                </a:lnTo>
                <a:lnTo>
                  <a:pt x="334543" y="57832"/>
                </a:lnTo>
                <a:lnTo>
                  <a:pt x="339935" y="49788"/>
                </a:lnTo>
                <a:lnTo>
                  <a:pt x="348157" y="44672"/>
                </a:lnTo>
                <a:lnTo>
                  <a:pt x="358581" y="42879"/>
                </a:lnTo>
                <a:close/>
              </a:path>
              <a:path w="433069" h="176529">
                <a:moveTo>
                  <a:pt x="430113" y="42879"/>
                </a:moveTo>
                <a:lnTo>
                  <a:pt x="358581" y="42879"/>
                </a:lnTo>
                <a:lnTo>
                  <a:pt x="368890" y="44741"/>
                </a:lnTo>
                <a:lnTo>
                  <a:pt x="376856" y="49974"/>
                </a:lnTo>
                <a:lnTo>
                  <a:pt x="381993" y="58041"/>
                </a:lnTo>
                <a:lnTo>
                  <a:pt x="383814" y="68408"/>
                </a:lnTo>
                <a:lnTo>
                  <a:pt x="383814" y="148714"/>
                </a:lnTo>
                <a:lnTo>
                  <a:pt x="385379" y="159391"/>
                </a:lnTo>
                <a:lnTo>
                  <a:pt x="390029" y="168140"/>
                </a:lnTo>
                <a:lnTo>
                  <a:pt x="397694" y="174053"/>
                </a:lnTo>
                <a:lnTo>
                  <a:pt x="408304" y="176226"/>
                </a:lnTo>
                <a:lnTo>
                  <a:pt x="418953" y="174053"/>
                </a:lnTo>
                <a:lnTo>
                  <a:pt x="426703" y="168140"/>
                </a:lnTo>
                <a:lnTo>
                  <a:pt x="431437" y="159391"/>
                </a:lnTo>
                <a:lnTo>
                  <a:pt x="433041" y="148714"/>
                </a:lnTo>
                <a:lnTo>
                  <a:pt x="433041" y="57255"/>
                </a:lnTo>
                <a:lnTo>
                  <a:pt x="430113" y="42879"/>
                </a:lnTo>
                <a:close/>
              </a:path>
              <a:path w="433069" h="176529">
                <a:moveTo>
                  <a:pt x="176016" y="0"/>
                </a:moveTo>
                <a:lnTo>
                  <a:pt x="132219" y="19867"/>
                </a:lnTo>
                <a:lnTo>
                  <a:pt x="88692" y="116244"/>
                </a:lnTo>
                <a:lnTo>
                  <a:pt x="136977" y="116244"/>
                </a:lnTo>
                <a:lnTo>
                  <a:pt x="167590" y="49482"/>
                </a:lnTo>
                <a:lnTo>
                  <a:pt x="168594" y="47340"/>
                </a:lnTo>
                <a:lnTo>
                  <a:pt x="169090" y="46349"/>
                </a:lnTo>
                <a:lnTo>
                  <a:pt x="170574" y="42879"/>
                </a:lnTo>
                <a:lnTo>
                  <a:pt x="430113" y="42879"/>
                </a:lnTo>
                <a:lnTo>
                  <a:pt x="428322" y="34088"/>
                </a:lnTo>
                <a:lnTo>
                  <a:pt x="420158" y="22555"/>
                </a:lnTo>
                <a:lnTo>
                  <a:pt x="220297" y="22555"/>
                </a:lnTo>
                <a:lnTo>
                  <a:pt x="211013" y="13070"/>
                </a:lnTo>
                <a:lnTo>
                  <a:pt x="199827" y="5979"/>
                </a:lnTo>
                <a:lnTo>
                  <a:pt x="187806" y="1537"/>
                </a:lnTo>
                <a:lnTo>
                  <a:pt x="176016" y="0"/>
                </a:lnTo>
                <a:close/>
              </a:path>
              <a:path w="433069" h="176529">
                <a:moveTo>
                  <a:pt x="270267" y="0"/>
                </a:moveTo>
                <a:lnTo>
                  <a:pt x="251188" y="3524"/>
                </a:lnTo>
                <a:lnTo>
                  <a:pt x="235263" y="11277"/>
                </a:lnTo>
                <a:lnTo>
                  <a:pt x="224348" y="19030"/>
                </a:lnTo>
                <a:lnTo>
                  <a:pt x="220297" y="22555"/>
                </a:lnTo>
                <a:lnTo>
                  <a:pt x="320979" y="22555"/>
                </a:lnTo>
                <a:lnTo>
                  <a:pt x="311977" y="13070"/>
                </a:lnTo>
                <a:lnTo>
                  <a:pt x="300911" y="5979"/>
                </a:lnTo>
                <a:lnTo>
                  <a:pt x="287201" y="1537"/>
                </a:lnTo>
                <a:lnTo>
                  <a:pt x="270267" y="0"/>
                </a:lnTo>
                <a:close/>
              </a:path>
              <a:path w="433069" h="176529">
                <a:moveTo>
                  <a:pt x="373672" y="0"/>
                </a:moveTo>
                <a:lnTo>
                  <a:pt x="351767" y="3524"/>
                </a:lnTo>
                <a:lnTo>
                  <a:pt x="335173" y="11277"/>
                </a:lnTo>
                <a:lnTo>
                  <a:pt x="324655" y="19030"/>
                </a:lnTo>
                <a:lnTo>
                  <a:pt x="320979" y="22555"/>
                </a:lnTo>
                <a:lnTo>
                  <a:pt x="420158" y="22555"/>
                </a:lnTo>
                <a:lnTo>
                  <a:pt x="415509" y="15987"/>
                </a:lnTo>
                <a:lnTo>
                  <a:pt x="396620" y="4205"/>
                </a:lnTo>
                <a:lnTo>
                  <a:pt x="373672" y="0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8017" y="6376991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0789" y="0"/>
                </a:moveTo>
                <a:lnTo>
                  <a:pt x="12633" y="1644"/>
                </a:lnTo>
                <a:lnTo>
                  <a:pt x="6032" y="6096"/>
                </a:lnTo>
                <a:lnTo>
                  <a:pt x="1612" y="12638"/>
                </a:lnTo>
                <a:lnTo>
                  <a:pt x="0" y="20549"/>
                </a:lnTo>
                <a:lnTo>
                  <a:pt x="0" y="20798"/>
                </a:lnTo>
                <a:lnTo>
                  <a:pt x="1578" y="28814"/>
                </a:lnTo>
                <a:lnTo>
                  <a:pt x="5942" y="35344"/>
                </a:lnTo>
                <a:lnTo>
                  <a:pt x="12531" y="39739"/>
                </a:lnTo>
                <a:lnTo>
                  <a:pt x="20789" y="41348"/>
                </a:lnTo>
                <a:lnTo>
                  <a:pt x="28806" y="39700"/>
                </a:lnTo>
                <a:lnTo>
                  <a:pt x="31817" y="37635"/>
                </a:lnTo>
                <a:lnTo>
                  <a:pt x="11137" y="37635"/>
                </a:lnTo>
                <a:lnTo>
                  <a:pt x="3962" y="29959"/>
                </a:lnTo>
                <a:lnTo>
                  <a:pt x="3962" y="11389"/>
                </a:lnTo>
                <a:lnTo>
                  <a:pt x="11137" y="3713"/>
                </a:lnTo>
                <a:lnTo>
                  <a:pt x="31942" y="3713"/>
                </a:lnTo>
                <a:lnTo>
                  <a:pt x="28913" y="1644"/>
                </a:lnTo>
                <a:lnTo>
                  <a:pt x="20789" y="0"/>
                </a:lnTo>
                <a:close/>
              </a:path>
              <a:path w="41910" h="41910">
                <a:moveTo>
                  <a:pt x="31942" y="3713"/>
                </a:moveTo>
                <a:lnTo>
                  <a:pt x="30200" y="3713"/>
                </a:lnTo>
                <a:lnTo>
                  <a:pt x="37388" y="11389"/>
                </a:lnTo>
                <a:lnTo>
                  <a:pt x="37388" y="29959"/>
                </a:lnTo>
                <a:lnTo>
                  <a:pt x="30200" y="37635"/>
                </a:lnTo>
                <a:lnTo>
                  <a:pt x="31817" y="37635"/>
                </a:lnTo>
                <a:lnTo>
                  <a:pt x="35336" y="35220"/>
                </a:lnTo>
                <a:lnTo>
                  <a:pt x="39729" y="28605"/>
                </a:lnTo>
                <a:lnTo>
                  <a:pt x="41338" y="20549"/>
                </a:lnTo>
                <a:lnTo>
                  <a:pt x="39765" y="12638"/>
                </a:lnTo>
                <a:lnTo>
                  <a:pt x="35431" y="6096"/>
                </a:lnTo>
                <a:lnTo>
                  <a:pt x="31942" y="3713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0857" y="6387429"/>
            <a:ext cx="17145" cy="20320"/>
          </a:xfrm>
          <a:custGeom>
            <a:avLst/>
            <a:gdLst/>
            <a:ahLst/>
            <a:cxnLst/>
            <a:rect l="l" t="t" r="r" b="b"/>
            <a:pathLst>
              <a:path w="17144" h="20320">
                <a:moveTo>
                  <a:pt x="11836" y="0"/>
                </a:moveTo>
                <a:lnTo>
                  <a:pt x="1003" y="0"/>
                </a:lnTo>
                <a:lnTo>
                  <a:pt x="0" y="990"/>
                </a:lnTo>
                <a:lnTo>
                  <a:pt x="0" y="19080"/>
                </a:lnTo>
                <a:lnTo>
                  <a:pt x="1003" y="20072"/>
                </a:lnTo>
                <a:lnTo>
                  <a:pt x="3530" y="20072"/>
                </a:lnTo>
                <a:lnTo>
                  <a:pt x="4279" y="19080"/>
                </a:lnTo>
                <a:lnTo>
                  <a:pt x="4279" y="13628"/>
                </a:lnTo>
                <a:lnTo>
                  <a:pt x="13645" y="13628"/>
                </a:lnTo>
                <a:lnTo>
                  <a:pt x="12839" y="12637"/>
                </a:lnTo>
                <a:lnTo>
                  <a:pt x="15354" y="11645"/>
                </a:lnTo>
                <a:lnTo>
                  <a:pt x="16865" y="9663"/>
                </a:lnTo>
                <a:lnTo>
                  <a:pt x="4279" y="9663"/>
                </a:lnTo>
                <a:lnTo>
                  <a:pt x="4279" y="3964"/>
                </a:lnTo>
                <a:lnTo>
                  <a:pt x="16648" y="3964"/>
                </a:lnTo>
                <a:lnTo>
                  <a:pt x="16357" y="2973"/>
                </a:lnTo>
                <a:lnTo>
                  <a:pt x="15100" y="1982"/>
                </a:lnTo>
                <a:lnTo>
                  <a:pt x="13843" y="742"/>
                </a:lnTo>
                <a:lnTo>
                  <a:pt x="11836" y="0"/>
                </a:lnTo>
                <a:close/>
              </a:path>
              <a:path w="17144" h="20320">
                <a:moveTo>
                  <a:pt x="13645" y="13628"/>
                </a:moveTo>
                <a:lnTo>
                  <a:pt x="8051" y="13628"/>
                </a:lnTo>
                <a:lnTo>
                  <a:pt x="12331" y="18832"/>
                </a:lnTo>
                <a:lnTo>
                  <a:pt x="12839" y="19575"/>
                </a:lnTo>
                <a:lnTo>
                  <a:pt x="13589" y="20072"/>
                </a:lnTo>
                <a:lnTo>
                  <a:pt x="15608" y="20072"/>
                </a:lnTo>
                <a:lnTo>
                  <a:pt x="16611" y="19328"/>
                </a:lnTo>
                <a:lnTo>
                  <a:pt x="16611" y="17345"/>
                </a:lnTo>
                <a:lnTo>
                  <a:pt x="16357" y="16850"/>
                </a:lnTo>
                <a:lnTo>
                  <a:pt x="15862" y="16355"/>
                </a:lnTo>
                <a:lnTo>
                  <a:pt x="13645" y="13628"/>
                </a:lnTo>
                <a:close/>
              </a:path>
              <a:path w="17144" h="20320">
                <a:moveTo>
                  <a:pt x="16648" y="3964"/>
                </a:moveTo>
                <a:lnTo>
                  <a:pt x="11074" y="3964"/>
                </a:lnTo>
                <a:lnTo>
                  <a:pt x="12331" y="4955"/>
                </a:lnTo>
                <a:lnTo>
                  <a:pt x="12331" y="8425"/>
                </a:lnTo>
                <a:lnTo>
                  <a:pt x="11074" y="9663"/>
                </a:lnTo>
                <a:lnTo>
                  <a:pt x="16865" y="9663"/>
                </a:lnTo>
                <a:lnTo>
                  <a:pt x="16865" y="4707"/>
                </a:lnTo>
                <a:lnTo>
                  <a:pt x="16648" y="3964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741" y="396240"/>
            <a:ext cx="84315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Leadership in Open Source Cloud </a:t>
            </a:r>
            <a:r>
              <a:rPr sz="2800" dirty="0"/>
              <a:t>Native</a:t>
            </a:r>
            <a:r>
              <a:rPr sz="2800" spc="25" dirty="0"/>
              <a:t> </a:t>
            </a:r>
            <a:r>
              <a:rPr sz="2800" dirty="0"/>
              <a:t>Projects</a:t>
            </a:r>
            <a:endParaRPr sz="2800"/>
          </a:p>
        </p:txBody>
      </p:sp>
      <p:sp>
        <p:nvSpPr>
          <p:cNvPr id="11" name="object 11"/>
          <p:cNvSpPr/>
          <p:nvPr/>
        </p:nvSpPr>
        <p:spPr>
          <a:xfrm>
            <a:off x="4906429" y="1401238"/>
            <a:ext cx="499532" cy="436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77604" y="1422820"/>
            <a:ext cx="5211025" cy="11182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65082" y="2796933"/>
            <a:ext cx="4813426" cy="16980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57537" y="4750844"/>
            <a:ext cx="4209072" cy="1122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762371" y="6457788"/>
            <a:ext cx="1219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z="1000" dirty="0">
                <a:solidFill>
                  <a:srgbClr val="FFFFFF"/>
                </a:solidFill>
                <a:latin typeface="Arial"/>
                <a:cs typeface="Arial"/>
              </a:rPr>
              <a:t>4</a:t>
            </a:fld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8731" y="288671"/>
            <a:ext cx="91459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Example: Role Based Access Control in</a:t>
            </a:r>
            <a:r>
              <a:rPr spc="-175" dirty="0"/>
              <a:t> </a:t>
            </a:r>
            <a:r>
              <a:rPr spc="-5" dirty="0"/>
              <a:t>Harbor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936070" y="1337732"/>
            <a:ext cx="2065870" cy="541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31370" y="1363132"/>
            <a:ext cx="1079499" cy="567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8648" y="1366088"/>
            <a:ext cx="1960854" cy="440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8648" y="1366088"/>
            <a:ext cx="1960880" cy="440690"/>
          </a:xfrm>
          <a:custGeom>
            <a:avLst/>
            <a:gdLst/>
            <a:ahLst/>
            <a:cxnLst/>
            <a:rect l="l" t="t" r="r" b="b"/>
            <a:pathLst>
              <a:path w="1960879" h="440689">
                <a:moveTo>
                  <a:pt x="0" y="73433"/>
                </a:moveTo>
                <a:lnTo>
                  <a:pt x="5770" y="44850"/>
                </a:lnTo>
                <a:lnTo>
                  <a:pt x="21508" y="21508"/>
                </a:lnTo>
                <a:lnTo>
                  <a:pt x="44849" y="5770"/>
                </a:lnTo>
                <a:lnTo>
                  <a:pt x="73433" y="0"/>
                </a:lnTo>
                <a:lnTo>
                  <a:pt x="1887421" y="0"/>
                </a:lnTo>
                <a:lnTo>
                  <a:pt x="1916005" y="5770"/>
                </a:lnTo>
                <a:lnTo>
                  <a:pt x="1939346" y="21508"/>
                </a:lnTo>
                <a:lnTo>
                  <a:pt x="1955081" y="44850"/>
                </a:lnTo>
                <a:lnTo>
                  <a:pt x="1960851" y="73433"/>
                </a:lnTo>
                <a:lnTo>
                  <a:pt x="1960851" y="367164"/>
                </a:lnTo>
                <a:lnTo>
                  <a:pt x="1955081" y="395748"/>
                </a:lnTo>
                <a:lnTo>
                  <a:pt x="1939346" y="419090"/>
                </a:lnTo>
                <a:lnTo>
                  <a:pt x="1916005" y="434827"/>
                </a:lnTo>
                <a:lnTo>
                  <a:pt x="1887421" y="440598"/>
                </a:lnTo>
                <a:lnTo>
                  <a:pt x="73433" y="440598"/>
                </a:lnTo>
                <a:lnTo>
                  <a:pt x="44849" y="434827"/>
                </a:lnTo>
                <a:lnTo>
                  <a:pt x="21508" y="419090"/>
                </a:lnTo>
                <a:lnTo>
                  <a:pt x="5770" y="395748"/>
                </a:lnTo>
                <a:lnTo>
                  <a:pt x="0" y="367164"/>
                </a:lnTo>
                <a:lnTo>
                  <a:pt x="0" y="73433"/>
                </a:lnTo>
                <a:close/>
              </a:path>
            </a:pathLst>
          </a:custGeom>
          <a:ln w="9525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00776" y="1432268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35376" y="2564333"/>
            <a:ext cx="1297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Members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7540" y="2571064"/>
            <a:ext cx="102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mages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10094" y="3454019"/>
            <a:ext cx="1099320" cy="7034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41995" y="3567887"/>
            <a:ext cx="698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717074"/>
                </a:solidFill>
                <a:uFill>
                  <a:solidFill>
                    <a:srgbClr val="717074"/>
                  </a:solidFill>
                </a:uFill>
                <a:latin typeface="Arial"/>
                <a:cs typeface="Arial"/>
              </a:rPr>
              <a:t>Gue</a:t>
            </a:r>
            <a:r>
              <a:rPr sz="1800" u="sng" dirty="0">
                <a:solidFill>
                  <a:srgbClr val="717074"/>
                </a:solidFill>
                <a:uFill>
                  <a:solidFill>
                    <a:srgbClr val="717074"/>
                  </a:solidFill>
                </a:uFill>
                <a:latin typeface="Arial"/>
                <a:cs typeface="Arial"/>
              </a:rPr>
              <a:t>s</a:t>
            </a:r>
            <a:r>
              <a:rPr sz="1800" u="sng" spc="-5" dirty="0">
                <a:solidFill>
                  <a:srgbClr val="717074"/>
                </a:solidFill>
                <a:uFill>
                  <a:solidFill>
                    <a:srgbClr val="717074"/>
                  </a:solidFill>
                </a:uFill>
                <a:latin typeface="Arial"/>
                <a:cs typeface="Arial"/>
              </a:rPr>
              <a:t>t</a:t>
            </a:r>
            <a:r>
              <a:rPr sz="1800" u="sng" dirty="0">
                <a:solidFill>
                  <a:srgbClr val="717074"/>
                </a:solidFill>
                <a:uFill>
                  <a:solidFill>
                    <a:srgbClr val="717074"/>
                  </a:solidFill>
                </a:u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10232" y="4488561"/>
            <a:ext cx="1130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717074"/>
                </a:solidFill>
                <a:uFill>
                  <a:solidFill>
                    <a:srgbClr val="717074"/>
                  </a:solidFill>
                </a:uFill>
                <a:latin typeface="Arial"/>
                <a:cs typeface="Arial"/>
              </a:rPr>
              <a:t>Developer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41995" y="5462629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717074"/>
                </a:solidFill>
                <a:uFill>
                  <a:solidFill>
                    <a:srgbClr val="717074"/>
                  </a:solidFill>
                </a:uFill>
                <a:latin typeface="Arial"/>
                <a:cs typeface="Arial"/>
              </a:rPr>
              <a:t>Ad</a:t>
            </a:r>
            <a:r>
              <a:rPr sz="1800" u="sng" dirty="0">
                <a:solidFill>
                  <a:srgbClr val="717074"/>
                </a:solidFill>
                <a:uFill>
                  <a:solidFill>
                    <a:srgbClr val="717074"/>
                  </a:solidFill>
                </a:uFill>
                <a:latin typeface="Arial"/>
                <a:cs typeface="Arial"/>
              </a:rPr>
              <a:t>mi</a:t>
            </a:r>
            <a:r>
              <a:rPr sz="1800" u="sng" spc="-5" dirty="0">
                <a:solidFill>
                  <a:srgbClr val="717074"/>
                </a:solidFill>
                <a:uFill>
                  <a:solidFill>
                    <a:srgbClr val="717074"/>
                  </a:solidFill>
                </a:uFill>
                <a:latin typeface="Arial"/>
                <a:cs typeface="Arial"/>
              </a:rPr>
              <a:t>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36201" y="4347933"/>
            <a:ext cx="807910" cy="7464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04972" y="5277726"/>
            <a:ext cx="630555" cy="784860"/>
          </a:xfrm>
          <a:custGeom>
            <a:avLst/>
            <a:gdLst/>
            <a:ahLst/>
            <a:cxnLst/>
            <a:rect l="l" t="t" r="r" b="b"/>
            <a:pathLst>
              <a:path w="630554" h="784860">
                <a:moveTo>
                  <a:pt x="274700" y="783589"/>
                </a:moveTo>
                <a:lnTo>
                  <a:pt x="253301" y="783589"/>
                </a:lnTo>
                <a:lnTo>
                  <a:pt x="255333" y="784859"/>
                </a:lnTo>
                <a:lnTo>
                  <a:pt x="272656" y="784859"/>
                </a:lnTo>
                <a:lnTo>
                  <a:pt x="274700" y="783589"/>
                </a:lnTo>
                <a:close/>
              </a:path>
              <a:path w="630554" h="784860">
                <a:moveTo>
                  <a:pt x="376783" y="783589"/>
                </a:moveTo>
                <a:lnTo>
                  <a:pt x="355320" y="783589"/>
                </a:lnTo>
                <a:lnTo>
                  <a:pt x="357352" y="784859"/>
                </a:lnTo>
                <a:lnTo>
                  <a:pt x="374751" y="784859"/>
                </a:lnTo>
                <a:lnTo>
                  <a:pt x="376783" y="783589"/>
                </a:lnTo>
                <a:close/>
              </a:path>
              <a:path w="630554" h="784860">
                <a:moveTo>
                  <a:pt x="284454" y="779779"/>
                </a:moveTo>
                <a:lnTo>
                  <a:pt x="243547" y="779779"/>
                </a:lnTo>
                <a:lnTo>
                  <a:pt x="245363" y="781049"/>
                </a:lnTo>
                <a:lnTo>
                  <a:pt x="247256" y="782319"/>
                </a:lnTo>
                <a:lnTo>
                  <a:pt x="251193" y="783589"/>
                </a:lnTo>
                <a:lnTo>
                  <a:pt x="276732" y="783589"/>
                </a:lnTo>
                <a:lnTo>
                  <a:pt x="280733" y="782319"/>
                </a:lnTo>
                <a:lnTo>
                  <a:pt x="282625" y="781049"/>
                </a:lnTo>
                <a:lnTo>
                  <a:pt x="284454" y="779779"/>
                </a:lnTo>
                <a:close/>
              </a:path>
              <a:path w="630554" h="784860">
                <a:moveTo>
                  <a:pt x="386537" y="779779"/>
                </a:moveTo>
                <a:lnTo>
                  <a:pt x="345566" y="779779"/>
                </a:lnTo>
                <a:lnTo>
                  <a:pt x="349351" y="782319"/>
                </a:lnTo>
                <a:lnTo>
                  <a:pt x="353212" y="783589"/>
                </a:lnTo>
                <a:lnTo>
                  <a:pt x="378828" y="783589"/>
                </a:lnTo>
                <a:lnTo>
                  <a:pt x="380860" y="782319"/>
                </a:lnTo>
                <a:lnTo>
                  <a:pt x="382752" y="782319"/>
                </a:lnTo>
                <a:lnTo>
                  <a:pt x="386537" y="779779"/>
                </a:lnTo>
                <a:close/>
              </a:path>
              <a:path w="630554" h="784860">
                <a:moveTo>
                  <a:pt x="408990" y="256539"/>
                </a:moveTo>
                <a:lnTo>
                  <a:pt x="220954" y="256539"/>
                </a:lnTo>
                <a:lnTo>
                  <a:pt x="221018" y="744219"/>
                </a:lnTo>
                <a:lnTo>
                  <a:pt x="221233" y="746759"/>
                </a:lnTo>
                <a:lnTo>
                  <a:pt x="221513" y="749299"/>
                </a:lnTo>
                <a:lnTo>
                  <a:pt x="221856" y="751839"/>
                </a:lnTo>
                <a:lnTo>
                  <a:pt x="222351" y="753109"/>
                </a:lnTo>
                <a:lnTo>
                  <a:pt x="223621" y="756919"/>
                </a:lnTo>
                <a:lnTo>
                  <a:pt x="224383" y="759459"/>
                </a:lnTo>
                <a:lnTo>
                  <a:pt x="225234" y="760729"/>
                </a:lnTo>
                <a:lnTo>
                  <a:pt x="226212" y="763269"/>
                </a:lnTo>
                <a:lnTo>
                  <a:pt x="227266" y="764539"/>
                </a:lnTo>
                <a:lnTo>
                  <a:pt x="228384" y="767079"/>
                </a:lnTo>
                <a:lnTo>
                  <a:pt x="229514" y="768349"/>
                </a:lnTo>
                <a:lnTo>
                  <a:pt x="232181" y="770889"/>
                </a:lnTo>
                <a:lnTo>
                  <a:pt x="233578" y="773429"/>
                </a:lnTo>
                <a:lnTo>
                  <a:pt x="235127" y="774699"/>
                </a:lnTo>
                <a:lnTo>
                  <a:pt x="236600" y="775969"/>
                </a:lnTo>
                <a:lnTo>
                  <a:pt x="239966" y="778509"/>
                </a:lnTo>
                <a:lnTo>
                  <a:pt x="241719" y="779779"/>
                </a:lnTo>
                <a:lnTo>
                  <a:pt x="286270" y="779779"/>
                </a:lnTo>
                <a:lnTo>
                  <a:pt x="295821" y="770889"/>
                </a:lnTo>
                <a:lnTo>
                  <a:pt x="298411" y="768349"/>
                </a:lnTo>
                <a:lnTo>
                  <a:pt x="299605" y="767079"/>
                </a:lnTo>
                <a:lnTo>
                  <a:pt x="300723" y="764539"/>
                </a:lnTo>
                <a:lnTo>
                  <a:pt x="301777" y="763269"/>
                </a:lnTo>
                <a:lnTo>
                  <a:pt x="302691" y="760729"/>
                </a:lnTo>
                <a:lnTo>
                  <a:pt x="303606" y="759459"/>
                </a:lnTo>
                <a:lnTo>
                  <a:pt x="304380" y="756919"/>
                </a:lnTo>
                <a:lnTo>
                  <a:pt x="305638" y="753109"/>
                </a:lnTo>
                <a:lnTo>
                  <a:pt x="306133" y="751839"/>
                </a:lnTo>
                <a:lnTo>
                  <a:pt x="306412" y="749299"/>
                </a:lnTo>
                <a:lnTo>
                  <a:pt x="306768" y="746759"/>
                </a:lnTo>
                <a:lnTo>
                  <a:pt x="306903" y="744219"/>
                </a:lnTo>
                <a:lnTo>
                  <a:pt x="306971" y="469899"/>
                </a:lnTo>
                <a:lnTo>
                  <a:pt x="408990" y="469899"/>
                </a:lnTo>
                <a:lnTo>
                  <a:pt x="408990" y="256539"/>
                </a:lnTo>
                <a:close/>
              </a:path>
              <a:path w="630554" h="784860">
                <a:moveTo>
                  <a:pt x="408990" y="469899"/>
                </a:moveTo>
                <a:lnTo>
                  <a:pt x="323113" y="469899"/>
                </a:lnTo>
                <a:lnTo>
                  <a:pt x="323113" y="744219"/>
                </a:lnTo>
                <a:lnTo>
                  <a:pt x="323316" y="746759"/>
                </a:lnTo>
                <a:lnTo>
                  <a:pt x="323608" y="749299"/>
                </a:lnTo>
                <a:lnTo>
                  <a:pt x="323951" y="751839"/>
                </a:lnTo>
                <a:lnTo>
                  <a:pt x="324446" y="753109"/>
                </a:lnTo>
                <a:lnTo>
                  <a:pt x="325005" y="755649"/>
                </a:lnTo>
                <a:lnTo>
                  <a:pt x="325704" y="756919"/>
                </a:lnTo>
                <a:lnTo>
                  <a:pt x="326415" y="759459"/>
                </a:lnTo>
                <a:lnTo>
                  <a:pt x="327317" y="760729"/>
                </a:lnTo>
                <a:lnTo>
                  <a:pt x="328231" y="763269"/>
                </a:lnTo>
                <a:lnTo>
                  <a:pt x="329285" y="764539"/>
                </a:lnTo>
                <a:lnTo>
                  <a:pt x="330403" y="767079"/>
                </a:lnTo>
                <a:lnTo>
                  <a:pt x="331597" y="768349"/>
                </a:lnTo>
                <a:lnTo>
                  <a:pt x="334200" y="770889"/>
                </a:lnTo>
                <a:lnTo>
                  <a:pt x="335597" y="773429"/>
                </a:lnTo>
                <a:lnTo>
                  <a:pt x="338683" y="775969"/>
                </a:lnTo>
                <a:lnTo>
                  <a:pt x="340309" y="777239"/>
                </a:lnTo>
                <a:lnTo>
                  <a:pt x="343814" y="779779"/>
                </a:lnTo>
                <a:lnTo>
                  <a:pt x="388302" y="779779"/>
                </a:lnTo>
                <a:lnTo>
                  <a:pt x="397840" y="770889"/>
                </a:lnTo>
                <a:lnTo>
                  <a:pt x="400430" y="768349"/>
                </a:lnTo>
                <a:lnTo>
                  <a:pt x="401624" y="767079"/>
                </a:lnTo>
                <a:lnTo>
                  <a:pt x="402818" y="764539"/>
                </a:lnTo>
                <a:lnTo>
                  <a:pt x="403872" y="763269"/>
                </a:lnTo>
                <a:lnTo>
                  <a:pt x="404787" y="760729"/>
                </a:lnTo>
                <a:lnTo>
                  <a:pt x="405625" y="759459"/>
                </a:lnTo>
                <a:lnTo>
                  <a:pt x="406400" y="756919"/>
                </a:lnTo>
                <a:lnTo>
                  <a:pt x="407098" y="755649"/>
                </a:lnTo>
                <a:lnTo>
                  <a:pt x="407657" y="753109"/>
                </a:lnTo>
                <a:lnTo>
                  <a:pt x="408152" y="751839"/>
                </a:lnTo>
                <a:lnTo>
                  <a:pt x="408571" y="749299"/>
                </a:lnTo>
                <a:lnTo>
                  <a:pt x="408787" y="746759"/>
                </a:lnTo>
                <a:lnTo>
                  <a:pt x="408923" y="744219"/>
                </a:lnTo>
                <a:lnTo>
                  <a:pt x="408990" y="469899"/>
                </a:lnTo>
                <a:close/>
              </a:path>
              <a:path w="630554" h="784860">
                <a:moveTo>
                  <a:pt x="171970" y="269239"/>
                </a:moveTo>
                <a:lnTo>
                  <a:pt x="144754" y="269239"/>
                </a:lnTo>
                <a:lnTo>
                  <a:pt x="153797" y="270509"/>
                </a:lnTo>
                <a:lnTo>
                  <a:pt x="163067" y="270509"/>
                </a:lnTo>
                <a:lnTo>
                  <a:pt x="171970" y="269239"/>
                </a:lnTo>
                <a:close/>
              </a:path>
              <a:path w="630554" h="784860">
                <a:moveTo>
                  <a:pt x="485266" y="269239"/>
                </a:moveTo>
                <a:lnTo>
                  <a:pt x="458114" y="269239"/>
                </a:lnTo>
                <a:lnTo>
                  <a:pt x="467017" y="270509"/>
                </a:lnTo>
                <a:lnTo>
                  <a:pt x="476288" y="270509"/>
                </a:lnTo>
                <a:lnTo>
                  <a:pt x="485266" y="269239"/>
                </a:lnTo>
                <a:close/>
              </a:path>
              <a:path w="630554" h="784860">
                <a:moveTo>
                  <a:pt x="180530" y="267969"/>
                </a:moveTo>
                <a:lnTo>
                  <a:pt x="135483" y="267969"/>
                </a:lnTo>
                <a:lnTo>
                  <a:pt x="140119" y="269239"/>
                </a:lnTo>
                <a:lnTo>
                  <a:pt x="176250" y="269239"/>
                </a:lnTo>
                <a:lnTo>
                  <a:pt x="180530" y="267969"/>
                </a:lnTo>
                <a:close/>
              </a:path>
              <a:path w="630554" h="784860">
                <a:moveTo>
                  <a:pt x="494461" y="267969"/>
                </a:moveTo>
                <a:lnTo>
                  <a:pt x="449554" y="267969"/>
                </a:lnTo>
                <a:lnTo>
                  <a:pt x="453758" y="269239"/>
                </a:lnTo>
                <a:lnTo>
                  <a:pt x="489902" y="269239"/>
                </a:lnTo>
                <a:lnTo>
                  <a:pt x="494461" y="267969"/>
                </a:lnTo>
                <a:close/>
              </a:path>
              <a:path w="630554" h="784860">
                <a:moveTo>
                  <a:pt x="35915" y="132079"/>
                </a:moveTo>
                <a:lnTo>
                  <a:pt x="20065" y="132079"/>
                </a:lnTo>
                <a:lnTo>
                  <a:pt x="18795" y="133349"/>
                </a:lnTo>
                <a:lnTo>
                  <a:pt x="16268" y="133349"/>
                </a:lnTo>
                <a:lnTo>
                  <a:pt x="13754" y="134619"/>
                </a:lnTo>
                <a:lnTo>
                  <a:pt x="11366" y="137159"/>
                </a:lnTo>
                <a:lnTo>
                  <a:pt x="10236" y="137159"/>
                </a:lnTo>
                <a:lnTo>
                  <a:pt x="9182" y="138429"/>
                </a:lnTo>
                <a:lnTo>
                  <a:pt x="7226" y="140969"/>
                </a:lnTo>
                <a:lnTo>
                  <a:pt x="6235" y="140969"/>
                </a:lnTo>
                <a:lnTo>
                  <a:pt x="5397" y="142239"/>
                </a:lnTo>
                <a:lnTo>
                  <a:pt x="4698" y="143509"/>
                </a:lnTo>
                <a:lnTo>
                  <a:pt x="3860" y="144779"/>
                </a:lnTo>
                <a:lnTo>
                  <a:pt x="0" y="161289"/>
                </a:lnTo>
                <a:lnTo>
                  <a:pt x="139" y="162559"/>
                </a:lnTo>
                <a:lnTo>
                  <a:pt x="419" y="163829"/>
                </a:lnTo>
                <a:lnTo>
                  <a:pt x="622" y="165099"/>
                </a:lnTo>
                <a:lnTo>
                  <a:pt x="1396" y="168909"/>
                </a:lnTo>
                <a:lnTo>
                  <a:pt x="2387" y="170179"/>
                </a:lnTo>
                <a:lnTo>
                  <a:pt x="3009" y="171449"/>
                </a:lnTo>
                <a:lnTo>
                  <a:pt x="33959" y="209549"/>
                </a:lnTo>
                <a:lnTo>
                  <a:pt x="38722" y="214629"/>
                </a:lnTo>
                <a:lnTo>
                  <a:pt x="67983" y="240029"/>
                </a:lnTo>
                <a:lnTo>
                  <a:pt x="72834" y="242569"/>
                </a:lnTo>
                <a:lnTo>
                  <a:pt x="77736" y="246379"/>
                </a:lnTo>
                <a:lnTo>
                  <a:pt x="102082" y="259079"/>
                </a:lnTo>
                <a:lnTo>
                  <a:pt x="106933" y="260349"/>
                </a:lnTo>
                <a:lnTo>
                  <a:pt x="111772" y="262889"/>
                </a:lnTo>
                <a:lnTo>
                  <a:pt x="130860" y="267969"/>
                </a:lnTo>
                <a:lnTo>
                  <a:pt x="184607" y="267969"/>
                </a:lnTo>
                <a:lnTo>
                  <a:pt x="188671" y="266699"/>
                </a:lnTo>
                <a:lnTo>
                  <a:pt x="192671" y="266699"/>
                </a:lnTo>
                <a:lnTo>
                  <a:pt x="220954" y="256539"/>
                </a:lnTo>
                <a:lnTo>
                  <a:pt x="532701" y="256539"/>
                </a:lnTo>
                <a:lnTo>
                  <a:pt x="547293" y="248919"/>
                </a:lnTo>
                <a:lnTo>
                  <a:pt x="552272" y="246379"/>
                </a:lnTo>
                <a:lnTo>
                  <a:pt x="557187" y="242569"/>
                </a:lnTo>
                <a:lnTo>
                  <a:pt x="562101" y="240029"/>
                </a:lnTo>
                <a:lnTo>
                  <a:pt x="566940" y="236219"/>
                </a:lnTo>
                <a:lnTo>
                  <a:pt x="571855" y="232409"/>
                </a:lnTo>
                <a:lnTo>
                  <a:pt x="576694" y="228599"/>
                </a:lnTo>
                <a:lnTo>
                  <a:pt x="581609" y="224789"/>
                </a:lnTo>
                <a:lnTo>
                  <a:pt x="591286" y="214629"/>
                </a:lnTo>
                <a:lnTo>
                  <a:pt x="153035" y="214629"/>
                </a:lnTo>
                <a:lnTo>
                  <a:pt x="147485" y="213359"/>
                </a:lnTo>
                <a:lnTo>
                  <a:pt x="141731" y="213359"/>
                </a:lnTo>
                <a:lnTo>
                  <a:pt x="138861" y="212089"/>
                </a:lnTo>
                <a:lnTo>
                  <a:pt x="135839" y="212089"/>
                </a:lnTo>
                <a:lnTo>
                  <a:pt x="126720" y="208279"/>
                </a:lnTo>
                <a:lnTo>
                  <a:pt x="117106" y="204469"/>
                </a:lnTo>
                <a:lnTo>
                  <a:pt x="113804" y="203199"/>
                </a:lnTo>
                <a:lnTo>
                  <a:pt x="110362" y="200659"/>
                </a:lnTo>
                <a:lnTo>
                  <a:pt x="106933" y="199389"/>
                </a:lnTo>
                <a:lnTo>
                  <a:pt x="103555" y="196849"/>
                </a:lnTo>
                <a:lnTo>
                  <a:pt x="92824" y="189229"/>
                </a:lnTo>
                <a:lnTo>
                  <a:pt x="89179" y="185419"/>
                </a:lnTo>
                <a:lnTo>
                  <a:pt x="85458" y="182879"/>
                </a:lnTo>
                <a:lnTo>
                  <a:pt x="81673" y="179069"/>
                </a:lnTo>
                <a:lnTo>
                  <a:pt x="77812" y="175259"/>
                </a:lnTo>
                <a:lnTo>
                  <a:pt x="74015" y="171449"/>
                </a:lnTo>
                <a:lnTo>
                  <a:pt x="70167" y="167639"/>
                </a:lnTo>
                <a:lnTo>
                  <a:pt x="66230" y="162559"/>
                </a:lnTo>
                <a:lnTo>
                  <a:pt x="62306" y="158749"/>
                </a:lnTo>
                <a:lnTo>
                  <a:pt x="54305" y="148589"/>
                </a:lnTo>
                <a:lnTo>
                  <a:pt x="50241" y="143509"/>
                </a:lnTo>
                <a:lnTo>
                  <a:pt x="48412" y="140969"/>
                </a:lnTo>
                <a:lnTo>
                  <a:pt x="47434" y="139699"/>
                </a:lnTo>
                <a:lnTo>
                  <a:pt x="46520" y="138429"/>
                </a:lnTo>
                <a:lnTo>
                  <a:pt x="44348" y="137159"/>
                </a:lnTo>
                <a:lnTo>
                  <a:pt x="43218" y="135889"/>
                </a:lnTo>
                <a:lnTo>
                  <a:pt x="40970" y="134619"/>
                </a:lnTo>
                <a:lnTo>
                  <a:pt x="35915" y="132079"/>
                </a:lnTo>
                <a:close/>
              </a:path>
              <a:path w="630554" h="784860">
                <a:moveTo>
                  <a:pt x="532701" y="256539"/>
                </a:moveTo>
                <a:lnTo>
                  <a:pt x="408990" y="256539"/>
                </a:lnTo>
                <a:lnTo>
                  <a:pt x="412229" y="257809"/>
                </a:lnTo>
                <a:lnTo>
                  <a:pt x="422401" y="261619"/>
                </a:lnTo>
                <a:lnTo>
                  <a:pt x="425970" y="262889"/>
                </a:lnTo>
                <a:lnTo>
                  <a:pt x="437337" y="266699"/>
                </a:lnTo>
                <a:lnTo>
                  <a:pt x="441337" y="266699"/>
                </a:lnTo>
                <a:lnTo>
                  <a:pt x="445338" y="267969"/>
                </a:lnTo>
                <a:lnTo>
                  <a:pt x="499160" y="267969"/>
                </a:lnTo>
                <a:lnTo>
                  <a:pt x="518172" y="262889"/>
                </a:lnTo>
                <a:lnTo>
                  <a:pt x="523011" y="260349"/>
                </a:lnTo>
                <a:lnTo>
                  <a:pt x="527862" y="259079"/>
                </a:lnTo>
                <a:lnTo>
                  <a:pt x="532701" y="256539"/>
                </a:lnTo>
                <a:close/>
              </a:path>
              <a:path w="630554" h="784860">
                <a:moveTo>
                  <a:pt x="460844" y="213359"/>
                </a:moveTo>
                <a:lnTo>
                  <a:pt x="171272" y="213359"/>
                </a:lnTo>
                <a:lnTo>
                  <a:pt x="166217" y="214629"/>
                </a:lnTo>
                <a:lnTo>
                  <a:pt x="464426" y="214629"/>
                </a:lnTo>
                <a:lnTo>
                  <a:pt x="460844" y="213359"/>
                </a:lnTo>
                <a:close/>
              </a:path>
              <a:path w="630554" h="784860">
                <a:moveTo>
                  <a:pt x="609955" y="132079"/>
                </a:moveTo>
                <a:lnTo>
                  <a:pt x="594029" y="132079"/>
                </a:lnTo>
                <a:lnTo>
                  <a:pt x="591502" y="133349"/>
                </a:lnTo>
                <a:lnTo>
                  <a:pt x="590308" y="134619"/>
                </a:lnTo>
                <a:lnTo>
                  <a:pt x="587921" y="135889"/>
                </a:lnTo>
                <a:lnTo>
                  <a:pt x="586727" y="135889"/>
                </a:lnTo>
                <a:lnTo>
                  <a:pt x="584619" y="138429"/>
                </a:lnTo>
                <a:lnTo>
                  <a:pt x="583564" y="138429"/>
                </a:lnTo>
                <a:lnTo>
                  <a:pt x="582510" y="139699"/>
                </a:lnTo>
                <a:lnTo>
                  <a:pt x="581609" y="140969"/>
                </a:lnTo>
                <a:lnTo>
                  <a:pt x="571779" y="153669"/>
                </a:lnTo>
                <a:lnTo>
                  <a:pt x="567715" y="158749"/>
                </a:lnTo>
                <a:lnTo>
                  <a:pt x="563854" y="162559"/>
                </a:lnTo>
                <a:lnTo>
                  <a:pt x="559854" y="167639"/>
                </a:lnTo>
                <a:lnTo>
                  <a:pt x="552132" y="175259"/>
                </a:lnTo>
                <a:lnTo>
                  <a:pt x="548347" y="179069"/>
                </a:lnTo>
                <a:lnTo>
                  <a:pt x="544626" y="182879"/>
                </a:lnTo>
                <a:lnTo>
                  <a:pt x="540905" y="185419"/>
                </a:lnTo>
                <a:lnTo>
                  <a:pt x="537184" y="189229"/>
                </a:lnTo>
                <a:lnTo>
                  <a:pt x="530034" y="194309"/>
                </a:lnTo>
                <a:lnTo>
                  <a:pt x="523011" y="199389"/>
                </a:lnTo>
                <a:lnTo>
                  <a:pt x="519645" y="200659"/>
                </a:lnTo>
                <a:lnTo>
                  <a:pt x="516204" y="203199"/>
                </a:lnTo>
                <a:lnTo>
                  <a:pt x="506450" y="207009"/>
                </a:lnTo>
                <a:lnTo>
                  <a:pt x="500214" y="209549"/>
                </a:lnTo>
                <a:lnTo>
                  <a:pt x="494182" y="212089"/>
                </a:lnTo>
                <a:lnTo>
                  <a:pt x="491236" y="212089"/>
                </a:lnTo>
                <a:lnTo>
                  <a:pt x="488289" y="213359"/>
                </a:lnTo>
                <a:lnTo>
                  <a:pt x="482600" y="213359"/>
                </a:lnTo>
                <a:lnTo>
                  <a:pt x="476986" y="214629"/>
                </a:lnTo>
                <a:lnTo>
                  <a:pt x="591286" y="214629"/>
                </a:lnTo>
                <a:lnTo>
                  <a:pt x="596125" y="209549"/>
                </a:lnTo>
                <a:lnTo>
                  <a:pt x="600900" y="204469"/>
                </a:lnTo>
                <a:lnTo>
                  <a:pt x="605739" y="199389"/>
                </a:lnTo>
                <a:lnTo>
                  <a:pt x="628192" y="168909"/>
                </a:lnTo>
                <a:lnTo>
                  <a:pt x="628611" y="168909"/>
                </a:lnTo>
                <a:lnTo>
                  <a:pt x="629386" y="165099"/>
                </a:lnTo>
                <a:lnTo>
                  <a:pt x="629665" y="163829"/>
                </a:lnTo>
                <a:lnTo>
                  <a:pt x="629805" y="162559"/>
                </a:lnTo>
                <a:lnTo>
                  <a:pt x="630021" y="161289"/>
                </a:lnTo>
                <a:lnTo>
                  <a:pt x="630085" y="157479"/>
                </a:lnTo>
                <a:lnTo>
                  <a:pt x="629945" y="156209"/>
                </a:lnTo>
                <a:lnTo>
                  <a:pt x="629526" y="153669"/>
                </a:lnTo>
                <a:lnTo>
                  <a:pt x="629183" y="152399"/>
                </a:lnTo>
                <a:lnTo>
                  <a:pt x="628891" y="151129"/>
                </a:lnTo>
                <a:lnTo>
                  <a:pt x="622858" y="140969"/>
                </a:lnTo>
                <a:lnTo>
                  <a:pt x="620902" y="138429"/>
                </a:lnTo>
                <a:lnTo>
                  <a:pt x="619772" y="137159"/>
                </a:lnTo>
                <a:lnTo>
                  <a:pt x="618655" y="137159"/>
                </a:lnTo>
                <a:lnTo>
                  <a:pt x="616267" y="134619"/>
                </a:lnTo>
                <a:lnTo>
                  <a:pt x="614997" y="134619"/>
                </a:lnTo>
                <a:lnTo>
                  <a:pt x="613816" y="133349"/>
                </a:lnTo>
                <a:lnTo>
                  <a:pt x="611212" y="133349"/>
                </a:lnTo>
                <a:lnTo>
                  <a:pt x="609955" y="132079"/>
                </a:lnTo>
                <a:close/>
              </a:path>
              <a:path w="630554" h="784860">
                <a:moveTo>
                  <a:pt x="387032" y="179069"/>
                </a:moveTo>
                <a:lnTo>
                  <a:pt x="242976" y="179069"/>
                </a:lnTo>
                <a:lnTo>
                  <a:pt x="237362" y="180339"/>
                </a:lnTo>
                <a:lnTo>
                  <a:pt x="233578" y="182879"/>
                </a:lnTo>
                <a:lnTo>
                  <a:pt x="229933" y="184149"/>
                </a:lnTo>
                <a:lnTo>
                  <a:pt x="228244" y="185419"/>
                </a:lnTo>
                <a:lnTo>
                  <a:pt x="226707" y="186689"/>
                </a:lnTo>
                <a:lnTo>
                  <a:pt x="224878" y="189229"/>
                </a:lnTo>
                <a:lnTo>
                  <a:pt x="223329" y="190499"/>
                </a:lnTo>
                <a:lnTo>
                  <a:pt x="221373" y="191769"/>
                </a:lnTo>
                <a:lnTo>
                  <a:pt x="216877" y="195579"/>
                </a:lnTo>
                <a:lnTo>
                  <a:pt x="214071" y="196849"/>
                </a:lnTo>
                <a:lnTo>
                  <a:pt x="211061" y="199389"/>
                </a:lnTo>
                <a:lnTo>
                  <a:pt x="207822" y="200659"/>
                </a:lnTo>
                <a:lnTo>
                  <a:pt x="204317" y="203199"/>
                </a:lnTo>
                <a:lnTo>
                  <a:pt x="200532" y="204469"/>
                </a:lnTo>
                <a:lnTo>
                  <a:pt x="196532" y="205739"/>
                </a:lnTo>
                <a:lnTo>
                  <a:pt x="192316" y="208279"/>
                </a:lnTo>
                <a:lnTo>
                  <a:pt x="190220" y="208279"/>
                </a:lnTo>
                <a:lnTo>
                  <a:pt x="187972" y="209549"/>
                </a:lnTo>
                <a:lnTo>
                  <a:pt x="185661" y="210819"/>
                </a:lnTo>
                <a:lnTo>
                  <a:pt x="181089" y="212089"/>
                </a:lnTo>
                <a:lnTo>
                  <a:pt x="178714" y="212089"/>
                </a:lnTo>
                <a:lnTo>
                  <a:pt x="176250" y="213359"/>
                </a:lnTo>
                <a:lnTo>
                  <a:pt x="454037" y="213359"/>
                </a:lnTo>
                <a:lnTo>
                  <a:pt x="450672" y="212089"/>
                </a:lnTo>
                <a:lnTo>
                  <a:pt x="447446" y="210819"/>
                </a:lnTo>
                <a:lnTo>
                  <a:pt x="444360" y="210819"/>
                </a:lnTo>
                <a:lnTo>
                  <a:pt x="441198" y="209549"/>
                </a:lnTo>
                <a:lnTo>
                  <a:pt x="407657" y="190499"/>
                </a:lnTo>
                <a:lnTo>
                  <a:pt x="405625" y="189229"/>
                </a:lnTo>
                <a:lnTo>
                  <a:pt x="404152" y="187959"/>
                </a:lnTo>
                <a:lnTo>
                  <a:pt x="403377" y="187959"/>
                </a:lnTo>
                <a:lnTo>
                  <a:pt x="403377" y="186689"/>
                </a:lnTo>
                <a:lnTo>
                  <a:pt x="401700" y="185419"/>
                </a:lnTo>
                <a:lnTo>
                  <a:pt x="400088" y="184149"/>
                </a:lnTo>
                <a:lnTo>
                  <a:pt x="398335" y="182879"/>
                </a:lnTo>
                <a:lnTo>
                  <a:pt x="396430" y="182879"/>
                </a:lnTo>
                <a:lnTo>
                  <a:pt x="392582" y="180339"/>
                </a:lnTo>
                <a:lnTo>
                  <a:pt x="388645" y="180339"/>
                </a:lnTo>
                <a:lnTo>
                  <a:pt x="387032" y="179069"/>
                </a:lnTo>
                <a:close/>
              </a:path>
              <a:path w="630554" h="784860">
                <a:moveTo>
                  <a:pt x="324281" y="154939"/>
                </a:moveTo>
                <a:lnTo>
                  <a:pt x="304952" y="154939"/>
                </a:lnTo>
                <a:lnTo>
                  <a:pt x="308876" y="156209"/>
                </a:lnTo>
                <a:lnTo>
                  <a:pt x="320509" y="156209"/>
                </a:lnTo>
                <a:lnTo>
                  <a:pt x="324281" y="154939"/>
                </a:lnTo>
                <a:close/>
              </a:path>
              <a:path w="630554" h="784860">
                <a:moveTo>
                  <a:pt x="331787" y="153669"/>
                </a:moveTo>
                <a:lnTo>
                  <a:pt x="297116" y="153669"/>
                </a:lnTo>
                <a:lnTo>
                  <a:pt x="299072" y="154939"/>
                </a:lnTo>
                <a:lnTo>
                  <a:pt x="328066" y="154939"/>
                </a:lnTo>
                <a:lnTo>
                  <a:pt x="331787" y="153669"/>
                </a:lnTo>
                <a:close/>
              </a:path>
              <a:path w="630554" h="784860">
                <a:moveTo>
                  <a:pt x="326593" y="0"/>
                </a:moveTo>
                <a:lnTo>
                  <a:pt x="301599" y="0"/>
                </a:lnTo>
                <a:lnTo>
                  <a:pt x="294106" y="2539"/>
                </a:lnTo>
                <a:lnTo>
                  <a:pt x="286956" y="5079"/>
                </a:lnTo>
                <a:lnTo>
                  <a:pt x="280098" y="7619"/>
                </a:lnTo>
                <a:lnTo>
                  <a:pt x="276796" y="8889"/>
                </a:lnTo>
                <a:lnTo>
                  <a:pt x="273583" y="11429"/>
                </a:lnTo>
                <a:lnTo>
                  <a:pt x="270421" y="12699"/>
                </a:lnTo>
                <a:lnTo>
                  <a:pt x="253974" y="29209"/>
                </a:lnTo>
                <a:lnTo>
                  <a:pt x="251650" y="31749"/>
                </a:lnTo>
                <a:lnTo>
                  <a:pt x="249415" y="34289"/>
                </a:lnTo>
                <a:lnTo>
                  <a:pt x="247459" y="38099"/>
                </a:lnTo>
                <a:lnTo>
                  <a:pt x="245567" y="41909"/>
                </a:lnTo>
                <a:lnTo>
                  <a:pt x="243878" y="44449"/>
                </a:lnTo>
                <a:lnTo>
                  <a:pt x="242341" y="48259"/>
                </a:lnTo>
                <a:lnTo>
                  <a:pt x="241706" y="50799"/>
                </a:lnTo>
                <a:lnTo>
                  <a:pt x="240944" y="52069"/>
                </a:lnTo>
                <a:lnTo>
                  <a:pt x="240309" y="54609"/>
                </a:lnTo>
                <a:lnTo>
                  <a:pt x="239750" y="55879"/>
                </a:lnTo>
                <a:lnTo>
                  <a:pt x="238772" y="59689"/>
                </a:lnTo>
                <a:lnTo>
                  <a:pt x="237921" y="63499"/>
                </a:lnTo>
                <a:lnTo>
                  <a:pt x="237642" y="66039"/>
                </a:lnTo>
                <a:lnTo>
                  <a:pt x="237299" y="67309"/>
                </a:lnTo>
                <a:lnTo>
                  <a:pt x="237159" y="69849"/>
                </a:lnTo>
                <a:lnTo>
                  <a:pt x="236943" y="72389"/>
                </a:lnTo>
                <a:lnTo>
                  <a:pt x="236804" y="76199"/>
                </a:lnTo>
                <a:lnTo>
                  <a:pt x="236664" y="77469"/>
                </a:lnTo>
                <a:lnTo>
                  <a:pt x="236804" y="80009"/>
                </a:lnTo>
                <a:lnTo>
                  <a:pt x="236943" y="83819"/>
                </a:lnTo>
                <a:lnTo>
                  <a:pt x="237083" y="85089"/>
                </a:lnTo>
                <a:lnTo>
                  <a:pt x="237299" y="87629"/>
                </a:lnTo>
                <a:lnTo>
                  <a:pt x="237858" y="91439"/>
                </a:lnTo>
                <a:lnTo>
                  <a:pt x="238632" y="95249"/>
                </a:lnTo>
                <a:lnTo>
                  <a:pt x="239534" y="99059"/>
                </a:lnTo>
                <a:lnTo>
                  <a:pt x="240588" y="101599"/>
                </a:lnTo>
                <a:lnTo>
                  <a:pt x="241846" y="105409"/>
                </a:lnTo>
                <a:lnTo>
                  <a:pt x="243255" y="109219"/>
                </a:lnTo>
                <a:lnTo>
                  <a:pt x="244868" y="113029"/>
                </a:lnTo>
                <a:lnTo>
                  <a:pt x="246608" y="115569"/>
                </a:lnTo>
                <a:lnTo>
                  <a:pt x="248500" y="119379"/>
                </a:lnTo>
                <a:lnTo>
                  <a:pt x="250532" y="121919"/>
                </a:lnTo>
                <a:lnTo>
                  <a:pt x="252780" y="125729"/>
                </a:lnTo>
                <a:lnTo>
                  <a:pt x="257606" y="130809"/>
                </a:lnTo>
                <a:lnTo>
                  <a:pt x="275259" y="144779"/>
                </a:lnTo>
                <a:lnTo>
                  <a:pt x="276936" y="146049"/>
                </a:lnTo>
                <a:lnTo>
                  <a:pt x="280441" y="148589"/>
                </a:lnTo>
                <a:lnTo>
                  <a:pt x="283870" y="149859"/>
                </a:lnTo>
                <a:lnTo>
                  <a:pt x="285699" y="149859"/>
                </a:lnTo>
                <a:lnTo>
                  <a:pt x="287515" y="151129"/>
                </a:lnTo>
                <a:lnTo>
                  <a:pt x="289483" y="151129"/>
                </a:lnTo>
                <a:lnTo>
                  <a:pt x="291363" y="152399"/>
                </a:lnTo>
                <a:lnTo>
                  <a:pt x="295148" y="153669"/>
                </a:lnTo>
                <a:lnTo>
                  <a:pt x="335495" y="153669"/>
                </a:lnTo>
                <a:lnTo>
                  <a:pt x="339140" y="152399"/>
                </a:lnTo>
                <a:lnTo>
                  <a:pt x="346075" y="149859"/>
                </a:lnTo>
                <a:lnTo>
                  <a:pt x="349503" y="147319"/>
                </a:lnTo>
                <a:lnTo>
                  <a:pt x="356082" y="144779"/>
                </a:lnTo>
                <a:lnTo>
                  <a:pt x="378015" y="123189"/>
                </a:lnTo>
                <a:lnTo>
                  <a:pt x="380111" y="120649"/>
                </a:lnTo>
                <a:lnTo>
                  <a:pt x="382142" y="116839"/>
                </a:lnTo>
                <a:lnTo>
                  <a:pt x="384035" y="114299"/>
                </a:lnTo>
                <a:lnTo>
                  <a:pt x="384873" y="111759"/>
                </a:lnTo>
                <a:lnTo>
                  <a:pt x="385648" y="110489"/>
                </a:lnTo>
                <a:lnTo>
                  <a:pt x="386486" y="109219"/>
                </a:lnTo>
                <a:lnTo>
                  <a:pt x="387261" y="106679"/>
                </a:lnTo>
                <a:lnTo>
                  <a:pt x="387959" y="105409"/>
                </a:lnTo>
                <a:lnTo>
                  <a:pt x="389216" y="101599"/>
                </a:lnTo>
                <a:lnTo>
                  <a:pt x="390334" y="97789"/>
                </a:lnTo>
                <a:lnTo>
                  <a:pt x="390829" y="95249"/>
                </a:lnTo>
                <a:lnTo>
                  <a:pt x="391248" y="93979"/>
                </a:lnTo>
                <a:lnTo>
                  <a:pt x="391947" y="90169"/>
                </a:lnTo>
                <a:lnTo>
                  <a:pt x="392506" y="85089"/>
                </a:lnTo>
                <a:lnTo>
                  <a:pt x="392861" y="80009"/>
                </a:lnTo>
                <a:lnTo>
                  <a:pt x="392785" y="73659"/>
                </a:lnTo>
                <a:lnTo>
                  <a:pt x="392645" y="72389"/>
                </a:lnTo>
                <a:lnTo>
                  <a:pt x="392302" y="68579"/>
                </a:lnTo>
                <a:lnTo>
                  <a:pt x="386270" y="46989"/>
                </a:lnTo>
                <a:lnTo>
                  <a:pt x="384733" y="43179"/>
                </a:lnTo>
                <a:lnTo>
                  <a:pt x="382981" y="39369"/>
                </a:lnTo>
                <a:lnTo>
                  <a:pt x="381088" y="36829"/>
                </a:lnTo>
                <a:lnTo>
                  <a:pt x="378993" y="33019"/>
                </a:lnTo>
                <a:lnTo>
                  <a:pt x="376821" y="30479"/>
                </a:lnTo>
                <a:lnTo>
                  <a:pt x="374510" y="27939"/>
                </a:lnTo>
                <a:lnTo>
                  <a:pt x="371982" y="24129"/>
                </a:lnTo>
                <a:lnTo>
                  <a:pt x="357555" y="12699"/>
                </a:lnTo>
                <a:lnTo>
                  <a:pt x="354329" y="10159"/>
                </a:lnTo>
                <a:lnTo>
                  <a:pt x="352653" y="8889"/>
                </a:lnTo>
                <a:lnTo>
                  <a:pt x="350977" y="8889"/>
                </a:lnTo>
                <a:lnTo>
                  <a:pt x="349224" y="7619"/>
                </a:lnTo>
                <a:lnTo>
                  <a:pt x="342011" y="3809"/>
                </a:lnTo>
                <a:lnTo>
                  <a:pt x="340182" y="3809"/>
                </a:lnTo>
                <a:lnTo>
                  <a:pt x="338289" y="2539"/>
                </a:lnTo>
                <a:lnTo>
                  <a:pt x="334441" y="2539"/>
                </a:lnTo>
                <a:lnTo>
                  <a:pt x="332549" y="1269"/>
                </a:lnTo>
                <a:lnTo>
                  <a:pt x="328561" y="1269"/>
                </a:lnTo>
                <a:lnTo>
                  <a:pt x="326593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57998" y="3481197"/>
            <a:ext cx="2451735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45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${Project}/ubuntu:14.04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50"/>
              </a:lnSpc>
            </a:pPr>
            <a:r>
              <a:rPr sz="1800" spc="-5" dirty="0">
                <a:latin typeface="Arial"/>
                <a:cs typeface="Arial"/>
              </a:rPr>
              <a:t>${Project}/nginx:1.8,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1.9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950"/>
              </a:lnSpc>
            </a:pPr>
            <a:r>
              <a:rPr sz="1800" spc="-5" dirty="0">
                <a:latin typeface="Arial"/>
                <a:cs typeface="Arial"/>
              </a:rPr>
              <a:t>${Project}/golang:1.6.2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45"/>
              </a:lnSpc>
            </a:pPr>
            <a:r>
              <a:rPr sz="1800" spc="-5" dirty="0">
                <a:latin typeface="Arial"/>
                <a:cs typeface="Arial"/>
              </a:rPr>
              <a:t>${Project}/redis:3.0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7998" y="4717262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r>
              <a:rPr sz="1800" spc="-5" dirty="0">
                <a:latin typeface="Arial"/>
                <a:cs typeface="Arial"/>
              </a:rPr>
              <a:t>..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79951" y="1899018"/>
            <a:ext cx="1623695" cy="649605"/>
          </a:xfrm>
          <a:custGeom>
            <a:avLst/>
            <a:gdLst/>
            <a:ahLst/>
            <a:cxnLst/>
            <a:rect l="l" t="t" r="r" b="b"/>
            <a:pathLst>
              <a:path w="1623695" h="649605">
                <a:moveTo>
                  <a:pt x="106629" y="581380"/>
                </a:moveTo>
                <a:lnTo>
                  <a:pt x="0" y="622541"/>
                </a:lnTo>
                <a:lnTo>
                  <a:pt x="10287" y="649198"/>
                </a:lnTo>
                <a:lnTo>
                  <a:pt x="116916" y="608037"/>
                </a:lnTo>
                <a:lnTo>
                  <a:pt x="106629" y="581380"/>
                </a:lnTo>
                <a:close/>
              </a:path>
              <a:path w="1623695" h="649605">
                <a:moveTo>
                  <a:pt x="293230" y="509346"/>
                </a:moveTo>
                <a:lnTo>
                  <a:pt x="186601" y="550506"/>
                </a:lnTo>
                <a:lnTo>
                  <a:pt x="196888" y="577164"/>
                </a:lnTo>
                <a:lnTo>
                  <a:pt x="303517" y="536003"/>
                </a:lnTo>
                <a:lnTo>
                  <a:pt x="293230" y="509346"/>
                </a:lnTo>
                <a:close/>
              </a:path>
              <a:path w="1623695" h="649605">
                <a:moveTo>
                  <a:pt x="479844" y="437324"/>
                </a:moveTo>
                <a:lnTo>
                  <a:pt x="373202" y="478485"/>
                </a:lnTo>
                <a:lnTo>
                  <a:pt x="383501" y="505142"/>
                </a:lnTo>
                <a:lnTo>
                  <a:pt x="490131" y="463981"/>
                </a:lnTo>
                <a:lnTo>
                  <a:pt x="479844" y="437324"/>
                </a:lnTo>
                <a:close/>
              </a:path>
              <a:path w="1623695" h="649605">
                <a:moveTo>
                  <a:pt x="666445" y="365290"/>
                </a:moveTo>
                <a:lnTo>
                  <a:pt x="559815" y="406450"/>
                </a:lnTo>
                <a:lnTo>
                  <a:pt x="570102" y="433108"/>
                </a:lnTo>
                <a:lnTo>
                  <a:pt x="676732" y="391947"/>
                </a:lnTo>
                <a:lnTo>
                  <a:pt x="666445" y="365290"/>
                </a:lnTo>
                <a:close/>
              </a:path>
              <a:path w="1623695" h="649605">
                <a:moveTo>
                  <a:pt x="853046" y="293268"/>
                </a:moveTo>
                <a:lnTo>
                  <a:pt x="746417" y="334416"/>
                </a:lnTo>
                <a:lnTo>
                  <a:pt x="756704" y="361086"/>
                </a:lnTo>
                <a:lnTo>
                  <a:pt x="863345" y="319925"/>
                </a:lnTo>
                <a:lnTo>
                  <a:pt x="853046" y="293268"/>
                </a:lnTo>
                <a:close/>
              </a:path>
              <a:path w="1623695" h="649605">
                <a:moveTo>
                  <a:pt x="1039660" y="221234"/>
                </a:moveTo>
                <a:lnTo>
                  <a:pt x="933018" y="262394"/>
                </a:lnTo>
                <a:lnTo>
                  <a:pt x="943317" y="289051"/>
                </a:lnTo>
                <a:lnTo>
                  <a:pt x="1049947" y="247891"/>
                </a:lnTo>
                <a:lnTo>
                  <a:pt x="1039660" y="221234"/>
                </a:lnTo>
                <a:close/>
              </a:path>
              <a:path w="1623695" h="649605">
                <a:moveTo>
                  <a:pt x="1226261" y="149199"/>
                </a:moveTo>
                <a:lnTo>
                  <a:pt x="1119631" y="190360"/>
                </a:lnTo>
                <a:lnTo>
                  <a:pt x="1129918" y="217017"/>
                </a:lnTo>
                <a:lnTo>
                  <a:pt x="1236548" y="175856"/>
                </a:lnTo>
                <a:lnTo>
                  <a:pt x="1226261" y="149199"/>
                </a:lnTo>
                <a:close/>
              </a:path>
              <a:path w="1623695" h="649605">
                <a:moveTo>
                  <a:pt x="1412862" y="77177"/>
                </a:moveTo>
                <a:lnTo>
                  <a:pt x="1306233" y="118338"/>
                </a:lnTo>
                <a:lnTo>
                  <a:pt x="1316520" y="144995"/>
                </a:lnTo>
                <a:lnTo>
                  <a:pt x="1423162" y="103835"/>
                </a:lnTo>
                <a:lnTo>
                  <a:pt x="1412862" y="77177"/>
                </a:lnTo>
                <a:close/>
              </a:path>
              <a:path w="1623695" h="649605">
                <a:moveTo>
                  <a:pt x="1612798" y="0"/>
                </a:moveTo>
                <a:lnTo>
                  <a:pt x="1492846" y="46304"/>
                </a:lnTo>
                <a:lnTo>
                  <a:pt x="1503133" y="72961"/>
                </a:lnTo>
                <a:lnTo>
                  <a:pt x="1623098" y="26657"/>
                </a:lnTo>
                <a:lnTo>
                  <a:pt x="1612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76504" y="1899361"/>
            <a:ext cx="1835150" cy="648970"/>
          </a:xfrm>
          <a:custGeom>
            <a:avLst/>
            <a:gdLst/>
            <a:ahLst/>
            <a:cxnLst/>
            <a:rect l="l" t="t" r="r" b="b"/>
            <a:pathLst>
              <a:path w="1835150" h="648969">
                <a:moveTo>
                  <a:pt x="1726933" y="584708"/>
                </a:moveTo>
                <a:lnTo>
                  <a:pt x="1717725" y="611759"/>
                </a:lnTo>
                <a:lnTo>
                  <a:pt x="1825929" y="648601"/>
                </a:lnTo>
                <a:lnTo>
                  <a:pt x="1835137" y="621550"/>
                </a:lnTo>
                <a:lnTo>
                  <a:pt x="1726933" y="584708"/>
                </a:lnTo>
                <a:close/>
              </a:path>
              <a:path w="1835150" h="648969">
                <a:moveTo>
                  <a:pt x="1537576" y="520255"/>
                </a:moveTo>
                <a:lnTo>
                  <a:pt x="1528368" y="547306"/>
                </a:lnTo>
                <a:lnTo>
                  <a:pt x="1636572" y="584136"/>
                </a:lnTo>
                <a:lnTo>
                  <a:pt x="1645780" y="557085"/>
                </a:lnTo>
                <a:lnTo>
                  <a:pt x="1537576" y="520255"/>
                </a:lnTo>
                <a:close/>
              </a:path>
              <a:path w="1835150" h="648969">
                <a:moveTo>
                  <a:pt x="1348219" y="455803"/>
                </a:moveTo>
                <a:lnTo>
                  <a:pt x="1339011" y="482854"/>
                </a:lnTo>
                <a:lnTo>
                  <a:pt x="1447215" y="519684"/>
                </a:lnTo>
                <a:lnTo>
                  <a:pt x="1456423" y="492633"/>
                </a:lnTo>
                <a:lnTo>
                  <a:pt x="1348219" y="455803"/>
                </a:lnTo>
                <a:close/>
              </a:path>
              <a:path w="1835150" h="648969">
                <a:moveTo>
                  <a:pt x="1158875" y="391350"/>
                </a:moveTo>
                <a:lnTo>
                  <a:pt x="1149667" y="418388"/>
                </a:lnTo>
                <a:lnTo>
                  <a:pt x="1257858" y="455231"/>
                </a:lnTo>
                <a:lnTo>
                  <a:pt x="1267078" y="428180"/>
                </a:lnTo>
                <a:lnTo>
                  <a:pt x="1158875" y="391350"/>
                </a:lnTo>
                <a:close/>
              </a:path>
              <a:path w="1835150" h="648969">
                <a:moveTo>
                  <a:pt x="969518" y="326885"/>
                </a:moveTo>
                <a:lnTo>
                  <a:pt x="960310" y="353936"/>
                </a:lnTo>
                <a:lnTo>
                  <a:pt x="1068514" y="390766"/>
                </a:lnTo>
                <a:lnTo>
                  <a:pt x="1077722" y="363715"/>
                </a:lnTo>
                <a:lnTo>
                  <a:pt x="969518" y="326885"/>
                </a:lnTo>
                <a:close/>
              </a:path>
              <a:path w="1835150" h="648969">
                <a:moveTo>
                  <a:pt x="780160" y="262432"/>
                </a:moveTo>
                <a:lnTo>
                  <a:pt x="770953" y="289483"/>
                </a:lnTo>
                <a:lnTo>
                  <a:pt x="879157" y="326313"/>
                </a:lnTo>
                <a:lnTo>
                  <a:pt x="888364" y="299262"/>
                </a:lnTo>
                <a:lnTo>
                  <a:pt x="780160" y="262432"/>
                </a:lnTo>
                <a:close/>
              </a:path>
              <a:path w="1835150" h="648969">
                <a:moveTo>
                  <a:pt x="590803" y="197980"/>
                </a:moveTo>
                <a:lnTo>
                  <a:pt x="581596" y="225031"/>
                </a:lnTo>
                <a:lnTo>
                  <a:pt x="689800" y="261861"/>
                </a:lnTo>
                <a:lnTo>
                  <a:pt x="699007" y="234810"/>
                </a:lnTo>
                <a:lnTo>
                  <a:pt x="590803" y="197980"/>
                </a:lnTo>
                <a:close/>
              </a:path>
              <a:path w="1835150" h="648969">
                <a:moveTo>
                  <a:pt x="401447" y="133515"/>
                </a:moveTo>
                <a:lnTo>
                  <a:pt x="392239" y="160566"/>
                </a:lnTo>
                <a:lnTo>
                  <a:pt x="500443" y="197396"/>
                </a:lnTo>
                <a:lnTo>
                  <a:pt x="509650" y="170345"/>
                </a:lnTo>
                <a:lnTo>
                  <a:pt x="401447" y="133515"/>
                </a:lnTo>
                <a:close/>
              </a:path>
              <a:path w="1835150" h="648969">
                <a:moveTo>
                  <a:pt x="212089" y="69062"/>
                </a:moveTo>
                <a:lnTo>
                  <a:pt x="202882" y="96113"/>
                </a:lnTo>
                <a:lnTo>
                  <a:pt x="311086" y="132943"/>
                </a:lnTo>
                <a:lnTo>
                  <a:pt x="320294" y="105892"/>
                </a:lnTo>
                <a:lnTo>
                  <a:pt x="212089" y="69062"/>
                </a:lnTo>
                <a:close/>
              </a:path>
              <a:path w="1835150" h="648969">
                <a:moveTo>
                  <a:pt x="9207" y="0"/>
                </a:moveTo>
                <a:lnTo>
                  <a:pt x="0" y="27050"/>
                </a:lnTo>
                <a:lnTo>
                  <a:pt x="121729" y="68491"/>
                </a:lnTo>
                <a:lnTo>
                  <a:pt x="130936" y="41440"/>
                </a:lnTo>
                <a:lnTo>
                  <a:pt x="9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11280" y="3496691"/>
            <a:ext cx="1235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docker pull</a:t>
            </a:r>
            <a:r>
              <a:rPr sz="1600" spc="-6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717074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32300" y="3831161"/>
            <a:ext cx="3018370" cy="1608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89297" y="3864279"/>
            <a:ext cx="2894330" cy="20955"/>
          </a:xfrm>
          <a:custGeom>
            <a:avLst/>
            <a:gdLst/>
            <a:ahLst/>
            <a:cxnLst/>
            <a:rect l="l" t="t" r="r" b="b"/>
            <a:pathLst>
              <a:path w="2894329" h="20954">
                <a:moveTo>
                  <a:pt x="0" y="0"/>
                </a:moveTo>
                <a:lnTo>
                  <a:pt x="2894021" y="2082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32300" y="4754033"/>
            <a:ext cx="3018370" cy="1608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89297" y="4787074"/>
            <a:ext cx="2894330" cy="20955"/>
          </a:xfrm>
          <a:custGeom>
            <a:avLst/>
            <a:gdLst/>
            <a:ahLst/>
            <a:cxnLst/>
            <a:rect l="l" t="t" r="r" b="b"/>
            <a:pathLst>
              <a:path w="2894329" h="20954">
                <a:moveTo>
                  <a:pt x="0" y="0"/>
                </a:moveTo>
                <a:lnTo>
                  <a:pt x="2894021" y="20821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11280" y="4423727"/>
            <a:ext cx="17316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docker pull/push</a:t>
            </a:r>
            <a:r>
              <a:rPr sz="1600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717074"/>
                </a:solidFill>
                <a:latin typeface="Arial"/>
                <a:cs typeface="Arial"/>
              </a:rPr>
              <a:t>...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2471" y="310782"/>
            <a:ext cx="57727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Other </a:t>
            </a:r>
            <a:r>
              <a:rPr spc="-10" dirty="0"/>
              <a:t>security</a:t>
            </a:r>
            <a:r>
              <a:rPr spc="-15" dirty="0"/>
              <a:t> </a:t>
            </a:r>
            <a:r>
              <a:rPr spc="-10" dirty="0"/>
              <a:t>considerations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365529" y="1245095"/>
            <a:ext cx="8468995" cy="375602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90"/>
              </a:spcBef>
              <a:buClr>
                <a:srgbClr val="AAA9AC"/>
              </a:buClr>
              <a:buSzPct val="89285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717074"/>
                </a:solidFill>
                <a:latin typeface="Arial"/>
                <a:cs typeface="Arial"/>
              </a:rPr>
              <a:t>Enable content trust by installing Notary</a:t>
            </a:r>
            <a:r>
              <a:rPr sz="2800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17074"/>
                </a:solidFill>
                <a:latin typeface="Arial"/>
                <a:cs typeface="Arial"/>
              </a:rPr>
              <a:t>service</a:t>
            </a:r>
            <a:endParaRPr sz="2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05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Image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is signed by publisher’s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private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key during</a:t>
            </a:r>
            <a:r>
              <a:rPr sz="2400" spc="-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pushing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Image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is pulled using</a:t>
            </a:r>
            <a:r>
              <a:rPr sz="24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digest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AAA9AC"/>
              </a:buClr>
              <a:buFont typeface="Arial"/>
              <a:buChar char="–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85"/>
              </a:spcBef>
              <a:buClr>
                <a:srgbClr val="AAA9AC"/>
              </a:buClr>
              <a:buSzPct val="89285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717074"/>
                </a:solidFill>
                <a:latin typeface="Arial"/>
                <a:cs typeface="Arial"/>
              </a:rPr>
              <a:t>Perform vulnerability</a:t>
            </a:r>
            <a:r>
              <a:rPr sz="28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17074"/>
                </a:solidFill>
                <a:latin typeface="Arial"/>
                <a:cs typeface="Arial"/>
              </a:rPr>
              <a:t>scanning</a:t>
            </a:r>
            <a:endParaRPr sz="2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05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Identify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images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with vulnerabilities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during</a:t>
            </a: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pushing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Prevent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images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with vulnerabilities from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being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pulled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0"/>
              </a:spcBef>
              <a:buClr>
                <a:srgbClr val="AAA9AC"/>
              </a:buClr>
              <a:buSzPct val="89583"/>
              <a:buChar char="–"/>
              <a:tabLst>
                <a:tab pos="515620" algn="l"/>
              </a:tabLst>
            </a:pP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Regular scanning based on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updated vulnerability database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5640" y="5108551"/>
            <a:ext cx="6900545" cy="0"/>
          </a:xfrm>
          <a:custGeom>
            <a:avLst/>
            <a:gdLst/>
            <a:ahLst/>
            <a:cxnLst/>
            <a:rect l="l" t="t" r="r" b="b"/>
            <a:pathLst>
              <a:path w="6900545">
                <a:moveTo>
                  <a:pt x="0" y="0"/>
                </a:moveTo>
                <a:lnTo>
                  <a:pt x="6900193" y="0"/>
                </a:lnTo>
              </a:path>
            </a:pathLst>
          </a:custGeom>
          <a:ln w="19050">
            <a:solidFill>
              <a:srgbClr val="C6C6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47862" y="554181"/>
          <a:ext cx="7718424" cy="4394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4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219">
                <a:tc>
                  <a:txBody>
                    <a:bodyPr/>
                    <a:lstStyle/>
                    <a:p>
                      <a:pPr marL="31750">
                        <a:lnSpc>
                          <a:spcPts val="3095"/>
                        </a:lnSpc>
                      </a:pPr>
                      <a:r>
                        <a:rPr sz="2800" b="1" dirty="0">
                          <a:solidFill>
                            <a:srgbClr val="387C2C"/>
                          </a:solidFill>
                          <a:latin typeface="Arial"/>
                          <a:cs typeface="Arial"/>
                        </a:rPr>
                        <a:t>Harbor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Container Image Basics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Project </a:t>
                      </a:r>
                      <a:r>
                        <a:rPr sz="240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Harbor</a:t>
                      </a:r>
                      <a:r>
                        <a:rPr sz="2400" spc="-1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Introduction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Consistency </a:t>
                      </a:r>
                      <a:r>
                        <a:rPr sz="240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400" spc="-1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Images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Security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  <a:lnB w="28575">
                      <a:solidFill>
                        <a:srgbClr val="C6C6C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3295"/>
                        </a:lnSpc>
                        <a:spcBef>
                          <a:spcPts val="1150"/>
                        </a:spcBef>
                      </a:pPr>
                      <a:r>
                        <a:rPr sz="2800" dirty="0">
                          <a:solidFill>
                            <a:srgbClr val="0095D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605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2400" spc="-5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Image</a:t>
                      </a:r>
                      <a:r>
                        <a:rPr sz="2400" spc="-10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00B0F0"/>
                          </a:solidFill>
                          <a:latin typeface="Arial"/>
                          <a:cs typeface="Arial"/>
                        </a:rPr>
                        <a:t>Distribution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T w="28575">
                      <a:solidFill>
                        <a:srgbClr val="C6C6C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3141" y="483756"/>
            <a:ext cx="35877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Image</a:t>
            </a:r>
            <a:r>
              <a:rPr spc="-85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6133" y="1523898"/>
            <a:ext cx="8372475" cy="3933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Container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images are usually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distributed from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717074"/>
                </a:solidFill>
                <a:latin typeface="Arial"/>
                <a:cs typeface="Arial"/>
              </a:rPr>
              <a:t>registry.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AAA9AC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614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Registry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becomes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the bottleneck for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 large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cluster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nodes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50"/>
              </a:spcBef>
              <a:buClr>
                <a:srgbClr val="AAA9AC"/>
              </a:buClr>
              <a:buSzPct val="88636"/>
              <a:buChar char="–"/>
              <a:tabLst>
                <a:tab pos="515620" algn="l"/>
              </a:tabLst>
            </a:pPr>
            <a:r>
              <a:rPr sz="2200" dirty="0">
                <a:solidFill>
                  <a:srgbClr val="717074"/>
                </a:solidFill>
                <a:latin typeface="Arial"/>
                <a:cs typeface="Arial"/>
              </a:rPr>
              <a:t>I/O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30"/>
              </a:spcBef>
              <a:buClr>
                <a:srgbClr val="AAA9AC"/>
              </a:buClr>
              <a:buSzPct val="88636"/>
              <a:buChar char="–"/>
              <a:tabLst>
                <a:tab pos="515620" algn="l"/>
              </a:tabLst>
            </a:pPr>
            <a:r>
              <a:rPr sz="2200" spc="-5" dirty="0">
                <a:solidFill>
                  <a:srgbClr val="717074"/>
                </a:solidFill>
                <a:latin typeface="Arial"/>
                <a:cs typeface="Arial"/>
              </a:rPr>
              <a:t>Network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AAA9AC"/>
              </a:buClr>
              <a:buFont typeface="Arial"/>
              <a:buChar char="–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30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Scaling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out an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registry</a:t>
            </a:r>
            <a:r>
              <a:rPr sz="24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88636"/>
              <a:buChar char="–"/>
              <a:tabLst>
                <a:tab pos="515620" algn="l"/>
              </a:tabLst>
            </a:pPr>
            <a:r>
              <a:rPr sz="2200" spc="-5" dirty="0">
                <a:solidFill>
                  <a:srgbClr val="717074"/>
                </a:solidFill>
                <a:latin typeface="Arial"/>
                <a:cs typeface="Arial"/>
              </a:rPr>
              <a:t>Multiple instances </a:t>
            </a:r>
            <a:r>
              <a:rPr sz="2200" dirty="0">
                <a:solidFill>
                  <a:srgbClr val="717074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717074"/>
                </a:solidFill>
                <a:latin typeface="Arial"/>
                <a:cs typeface="Arial"/>
              </a:rPr>
              <a:t>registry sharing </a:t>
            </a:r>
            <a:r>
              <a:rPr sz="2200" dirty="0">
                <a:solidFill>
                  <a:srgbClr val="717074"/>
                </a:solidFill>
                <a:latin typeface="Arial"/>
                <a:cs typeface="Arial"/>
              </a:rPr>
              <a:t>same</a:t>
            </a:r>
            <a:r>
              <a:rPr sz="2200" spc="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717074"/>
                </a:solidFill>
                <a:latin typeface="Arial"/>
                <a:cs typeface="Arial"/>
              </a:rPr>
              <a:t>storage</a:t>
            </a:r>
            <a:endParaRPr sz="22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25"/>
              </a:spcBef>
              <a:buClr>
                <a:srgbClr val="AAA9AC"/>
              </a:buClr>
              <a:buSzPct val="88636"/>
              <a:buChar char="–"/>
              <a:tabLst>
                <a:tab pos="515620" algn="l"/>
              </a:tabLst>
            </a:pPr>
            <a:r>
              <a:rPr sz="2200" spc="-5" dirty="0">
                <a:solidFill>
                  <a:srgbClr val="717074"/>
                </a:solidFill>
                <a:latin typeface="Arial"/>
                <a:cs typeface="Arial"/>
              </a:rPr>
              <a:t>Multiple instances </a:t>
            </a:r>
            <a:r>
              <a:rPr sz="2200" dirty="0">
                <a:solidFill>
                  <a:srgbClr val="717074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717074"/>
                </a:solidFill>
                <a:latin typeface="Arial"/>
                <a:cs typeface="Arial"/>
              </a:rPr>
              <a:t>independent registry sharing </a:t>
            </a:r>
            <a:r>
              <a:rPr sz="2200" dirty="0">
                <a:solidFill>
                  <a:srgbClr val="717074"/>
                </a:solidFill>
                <a:latin typeface="Arial"/>
                <a:cs typeface="Arial"/>
              </a:rPr>
              <a:t>no</a:t>
            </a:r>
            <a:r>
              <a:rPr sz="2200" spc="7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717074"/>
                </a:solidFill>
                <a:latin typeface="Arial"/>
                <a:cs typeface="Arial"/>
              </a:rPr>
              <a:t>storage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146" y="6445758"/>
            <a:ext cx="165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277" y="380911"/>
            <a:ext cx="80587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Image Distribution </a:t>
            </a:r>
            <a:r>
              <a:rPr sz="2800" dirty="0"/>
              <a:t>via Master-Slave Replication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1740146" y="6445758"/>
            <a:ext cx="165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6542" y="1720976"/>
            <a:ext cx="1472565" cy="740410"/>
          </a:xfrm>
          <a:custGeom>
            <a:avLst/>
            <a:gdLst/>
            <a:ahLst/>
            <a:cxnLst/>
            <a:rect l="l" t="t" r="r" b="b"/>
            <a:pathLst>
              <a:path w="1472565" h="740410">
                <a:moveTo>
                  <a:pt x="1349019" y="0"/>
                </a:moveTo>
                <a:lnTo>
                  <a:pt x="123380" y="0"/>
                </a:lnTo>
                <a:lnTo>
                  <a:pt x="75352" y="9694"/>
                </a:lnTo>
                <a:lnTo>
                  <a:pt x="36134" y="36133"/>
                </a:lnTo>
                <a:lnTo>
                  <a:pt x="9694" y="75346"/>
                </a:lnTo>
                <a:lnTo>
                  <a:pt x="0" y="123367"/>
                </a:lnTo>
                <a:lnTo>
                  <a:pt x="0" y="616851"/>
                </a:lnTo>
                <a:lnTo>
                  <a:pt x="9698" y="664879"/>
                </a:lnTo>
                <a:lnTo>
                  <a:pt x="36141" y="704097"/>
                </a:lnTo>
                <a:lnTo>
                  <a:pt x="75361" y="730537"/>
                </a:lnTo>
                <a:lnTo>
                  <a:pt x="123380" y="740232"/>
                </a:lnTo>
                <a:lnTo>
                  <a:pt x="1349019" y="740232"/>
                </a:lnTo>
                <a:lnTo>
                  <a:pt x="1397042" y="730535"/>
                </a:lnTo>
                <a:lnTo>
                  <a:pt x="1436257" y="704092"/>
                </a:lnTo>
                <a:lnTo>
                  <a:pt x="1462693" y="664874"/>
                </a:lnTo>
                <a:lnTo>
                  <a:pt x="1472387" y="616851"/>
                </a:lnTo>
                <a:lnTo>
                  <a:pt x="1472387" y="123367"/>
                </a:lnTo>
                <a:lnTo>
                  <a:pt x="1462692" y="75346"/>
                </a:lnTo>
                <a:lnTo>
                  <a:pt x="1436254" y="36133"/>
                </a:lnTo>
                <a:lnTo>
                  <a:pt x="1397040" y="9694"/>
                </a:lnTo>
                <a:lnTo>
                  <a:pt x="134901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6542" y="1720976"/>
            <a:ext cx="1472565" cy="740410"/>
          </a:xfrm>
          <a:custGeom>
            <a:avLst/>
            <a:gdLst/>
            <a:ahLst/>
            <a:cxnLst/>
            <a:rect l="l" t="t" r="r" b="b"/>
            <a:pathLst>
              <a:path w="1472565" h="740410">
                <a:moveTo>
                  <a:pt x="0" y="123372"/>
                </a:moveTo>
                <a:lnTo>
                  <a:pt x="9695" y="75350"/>
                </a:lnTo>
                <a:lnTo>
                  <a:pt x="36134" y="36134"/>
                </a:lnTo>
                <a:lnTo>
                  <a:pt x="75350" y="9695"/>
                </a:lnTo>
                <a:lnTo>
                  <a:pt x="123372" y="0"/>
                </a:lnTo>
                <a:lnTo>
                  <a:pt x="1349020" y="0"/>
                </a:lnTo>
                <a:lnTo>
                  <a:pt x="1397039" y="9695"/>
                </a:lnTo>
                <a:lnTo>
                  <a:pt x="1436254" y="36134"/>
                </a:lnTo>
                <a:lnTo>
                  <a:pt x="1462695" y="75350"/>
                </a:lnTo>
                <a:lnTo>
                  <a:pt x="1472390" y="123372"/>
                </a:lnTo>
                <a:lnTo>
                  <a:pt x="1472390" y="616858"/>
                </a:lnTo>
                <a:lnTo>
                  <a:pt x="1462695" y="664880"/>
                </a:lnTo>
                <a:lnTo>
                  <a:pt x="1436254" y="704096"/>
                </a:lnTo>
                <a:lnTo>
                  <a:pt x="1397039" y="730536"/>
                </a:lnTo>
                <a:lnTo>
                  <a:pt x="1349020" y="740231"/>
                </a:lnTo>
                <a:lnTo>
                  <a:pt x="123372" y="740229"/>
                </a:lnTo>
                <a:lnTo>
                  <a:pt x="75350" y="730534"/>
                </a:lnTo>
                <a:lnTo>
                  <a:pt x="36134" y="704094"/>
                </a:lnTo>
                <a:lnTo>
                  <a:pt x="9695" y="664879"/>
                </a:lnTo>
                <a:lnTo>
                  <a:pt x="0" y="616857"/>
                </a:lnTo>
                <a:lnTo>
                  <a:pt x="0" y="123372"/>
                </a:lnTo>
                <a:close/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41529" y="2675458"/>
            <a:ext cx="952500" cy="1303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94983" y="2707004"/>
            <a:ext cx="845502" cy="1196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94977" y="2706995"/>
            <a:ext cx="845819" cy="1196975"/>
          </a:xfrm>
          <a:custGeom>
            <a:avLst/>
            <a:gdLst/>
            <a:ahLst/>
            <a:cxnLst/>
            <a:rect l="l" t="t" r="r" b="b"/>
            <a:pathLst>
              <a:path w="845820" h="1196975">
                <a:moveTo>
                  <a:pt x="44554" y="0"/>
                </a:moveTo>
                <a:lnTo>
                  <a:pt x="823221" y="1137115"/>
                </a:lnTo>
                <a:lnTo>
                  <a:pt x="845499" y="1121860"/>
                </a:lnTo>
                <a:lnTo>
                  <a:pt x="831454" y="1196925"/>
                </a:lnTo>
                <a:lnTo>
                  <a:pt x="756389" y="1182880"/>
                </a:lnTo>
                <a:lnTo>
                  <a:pt x="778666" y="1167625"/>
                </a:lnTo>
                <a:lnTo>
                  <a:pt x="0" y="30510"/>
                </a:lnTo>
                <a:lnTo>
                  <a:pt x="44554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1629" y="2688158"/>
            <a:ext cx="224367" cy="1341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30709" y="2717787"/>
            <a:ext cx="108000" cy="1235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30710" y="2717787"/>
            <a:ext cx="108585" cy="1235710"/>
          </a:xfrm>
          <a:custGeom>
            <a:avLst/>
            <a:gdLst/>
            <a:ahLst/>
            <a:cxnLst/>
            <a:rect l="l" t="t" r="r" b="b"/>
            <a:pathLst>
              <a:path w="108585" h="1235710">
                <a:moveTo>
                  <a:pt x="80999" y="0"/>
                </a:moveTo>
                <a:lnTo>
                  <a:pt x="80999" y="1181570"/>
                </a:lnTo>
                <a:lnTo>
                  <a:pt x="108000" y="1181570"/>
                </a:lnTo>
                <a:lnTo>
                  <a:pt x="54000" y="1235570"/>
                </a:lnTo>
                <a:lnTo>
                  <a:pt x="0" y="1181570"/>
                </a:lnTo>
                <a:lnTo>
                  <a:pt x="26999" y="1181570"/>
                </a:lnTo>
                <a:lnTo>
                  <a:pt x="26999" y="0"/>
                </a:lnTo>
                <a:lnTo>
                  <a:pt x="80999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22529" y="2607729"/>
            <a:ext cx="1799170" cy="1320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74916" y="2637637"/>
            <a:ext cx="1694218" cy="12153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74915" y="2637628"/>
            <a:ext cx="1694814" cy="1215390"/>
          </a:xfrm>
          <a:custGeom>
            <a:avLst/>
            <a:gdLst/>
            <a:ahLst/>
            <a:cxnLst/>
            <a:rect l="l" t="t" r="r" b="b"/>
            <a:pathLst>
              <a:path w="1694815" h="1215389">
                <a:moveTo>
                  <a:pt x="31055" y="0"/>
                </a:moveTo>
                <a:lnTo>
                  <a:pt x="1665570" y="1149071"/>
                </a:lnTo>
                <a:lnTo>
                  <a:pt x="1681099" y="1126982"/>
                </a:lnTo>
                <a:lnTo>
                  <a:pt x="1694219" y="1202214"/>
                </a:lnTo>
                <a:lnTo>
                  <a:pt x="1618987" y="1215334"/>
                </a:lnTo>
                <a:lnTo>
                  <a:pt x="1634514" y="1193247"/>
                </a:lnTo>
                <a:lnTo>
                  <a:pt x="0" y="44176"/>
                </a:lnTo>
                <a:lnTo>
                  <a:pt x="31055" y="0"/>
                </a:lnTo>
                <a:close/>
              </a:path>
            </a:pathLst>
          </a:custGeom>
          <a:ln w="9524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50256" y="6324285"/>
            <a:ext cx="2378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717074"/>
                </a:solidFill>
                <a:latin typeface="Arial Black"/>
                <a:cs typeface="Arial Black"/>
              </a:rPr>
              <a:t>Master </a:t>
            </a:r>
            <a:r>
              <a:rPr sz="1800" spc="70" dirty="0">
                <a:solidFill>
                  <a:srgbClr val="717074"/>
                </a:solidFill>
                <a:latin typeface="Arial Black"/>
                <a:cs typeface="Arial Black"/>
              </a:rPr>
              <a:t>– </a:t>
            </a:r>
            <a:r>
              <a:rPr sz="1800" spc="-190" dirty="0">
                <a:solidFill>
                  <a:srgbClr val="717074"/>
                </a:solidFill>
                <a:latin typeface="Arial Black"/>
                <a:cs typeface="Arial Black"/>
              </a:rPr>
              <a:t>Slave</a:t>
            </a:r>
            <a:r>
              <a:rPr sz="1800" spc="-165" dirty="0">
                <a:solidFill>
                  <a:srgbClr val="717074"/>
                </a:solidFill>
                <a:latin typeface="Arial Black"/>
                <a:cs typeface="Arial Black"/>
              </a:rPr>
              <a:t> </a:t>
            </a:r>
            <a:r>
              <a:rPr sz="1800" spc="-105" dirty="0">
                <a:solidFill>
                  <a:srgbClr val="717074"/>
                </a:solidFill>
                <a:latin typeface="Arial Black"/>
                <a:cs typeface="Arial Black"/>
              </a:rPr>
              <a:t>model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79429" y="2692400"/>
            <a:ext cx="880532" cy="13546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34699" y="2723362"/>
            <a:ext cx="771550" cy="12463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34706" y="2723362"/>
            <a:ext cx="772160" cy="1246505"/>
          </a:xfrm>
          <a:custGeom>
            <a:avLst/>
            <a:gdLst/>
            <a:ahLst/>
            <a:cxnLst/>
            <a:rect l="l" t="t" r="r" b="b"/>
            <a:pathLst>
              <a:path w="772160" h="1246504">
                <a:moveTo>
                  <a:pt x="771547" y="27499"/>
                </a:moveTo>
                <a:lnTo>
                  <a:pt x="69709" y="1213575"/>
                </a:lnTo>
                <a:lnTo>
                  <a:pt x="92946" y="1227326"/>
                </a:lnTo>
                <a:lnTo>
                  <a:pt x="18973" y="1246299"/>
                </a:lnTo>
                <a:lnTo>
                  <a:pt x="0" y="1172326"/>
                </a:lnTo>
                <a:lnTo>
                  <a:pt x="23235" y="1186076"/>
                </a:lnTo>
                <a:lnTo>
                  <a:pt x="725073" y="0"/>
                </a:lnTo>
                <a:lnTo>
                  <a:pt x="771547" y="27499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67100" y="2641600"/>
            <a:ext cx="1744129" cy="13927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0605" y="2670111"/>
            <a:ext cx="1636382" cy="12905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20602" y="2670115"/>
            <a:ext cx="1636395" cy="1290955"/>
          </a:xfrm>
          <a:custGeom>
            <a:avLst/>
            <a:gdLst/>
            <a:ahLst/>
            <a:cxnLst/>
            <a:rect l="l" t="t" r="r" b="b"/>
            <a:pathLst>
              <a:path w="1636395" h="1290954">
                <a:moveTo>
                  <a:pt x="1636382" y="42626"/>
                </a:moveTo>
                <a:lnTo>
                  <a:pt x="59201" y="1269209"/>
                </a:lnTo>
                <a:lnTo>
                  <a:pt x="75777" y="1290523"/>
                </a:lnTo>
                <a:lnTo>
                  <a:pt x="0" y="1281047"/>
                </a:lnTo>
                <a:lnTo>
                  <a:pt x="9475" y="1205270"/>
                </a:lnTo>
                <a:lnTo>
                  <a:pt x="26050" y="1226582"/>
                </a:lnTo>
                <a:lnTo>
                  <a:pt x="1603231" y="0"/>
                </a:lnTo>
                <a:lnTo>
                  <a:pt x="1636382" y="42626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39429" y="1727200"/>
            <a:ext cx="1540929" cy="698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63800" y="1689100"/>
            <a:ext cx="1155700" cy="8424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1422" y="1753633"/>
            <a:ext cx="1436916" cy="5965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291422" y="1753641"/>
            <a:ext cx="1437005" cy="5969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426084" marR="348615" indent="-69850">
              <a:lnSpc>
                <a:spcPts val="2130"/>
              </a:lnSpc>
              <a:spcBef>
                <a:spcPts val="25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18965" y="2031225"/>
            <a:ext cx="1106805" cy="76200"/>
          </a:xfrm>
          <a:custGeom>
            <a:avLst/>
            <a:gdLst/>
            <a:ahLst/>
            <a:cxnLst/>
            <a:rect l="l" t="t" r="r" b="b"/>
            <a:pathLst>
              <a:path w="1106804" h="76200">
                <a:moveTo>
                  <a:pt x="1030490" y="0"/>
                </a:moveTo>
                <a:lnTo>
                  <a:pt x="1030490" y="28575"/>
                </a:lnTo>
                <a:lnTo>
                  <a:pt x="0" y="28575"/>
                </a:lnTo>
                <a:lnTo>
                  <a:pt x="0" y="47625"/>
                </a:lnTo>
                <a:lnTo>
                  <a:pt x="1030490" y="47625"/>
                </a:lnTo>
                <a:lnTo>
                  <a:pt x="1030490" y="76200"/>
                </a:lnTo>
                <a:lnTo>
                  <a:pt x="1106690" y="38100"/>
                </a:lnTo>
                <a:lnTo>
                  <a:pt x="10304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196778" y="1731086"/>
            <a:ext cx="4413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717074"/>
                </a:solidFill>
                <a:latin typeface="Arial Black"/>
                <a:cs typeface="Arial Black"/>
              </a:rPr>
              <a:t>p</a:t>
            </a:r>
            <a:r>
              <a:rPr sz="1400" spc="-60" dirty="0">
                <a:solidFill>
                  <a:srgbClr val="717074"/>
                </a:solidFill>
                <a:latin typeface="Arial Black"/>
                <a:cs typeface="Arial Black"/>
              </a:rPr>
              <a:t>u</a:t>
            </a:r>
            <a:r>
              <a:rPr sz="1400" spc="-210" dirty="0">
                <a:solidFill>
                  <a:srgbClr val="717074"/>
                </a:solidFill>
                <a:latin typeface="Arial Black"/>
                <a:cs typeface="Arial Black"/>
              </a:rPr>
              <a:t>s</a:t>
            </a:r>
            <a:r>
              <a:rPr sz="1400" spc="-75" dirty="0">
                <a:solidFill>
                  <a:srgbClr val="717074"/>
                </a:solidFill>
                <a:latin typeface="Arial Black"/>
                <a:cs typeface="Arial Black"/>
              </a:rPr>
              <a:t>h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11030" y="4067276"/>
            <a:ext cx="988694" cy="501650"/>
          </a:xfrm>
          <a:custGeom>
            <a:avLst/>
            <a:gdLst/>
            <a:ahLst/>
            <a:cxnLst/>
            <a:rect l="l" t="t" r="r" b="b"/>
            <a:pathLst>
              <a:path w="988695" h="501650">
                <a:moveTo>
                  <a:pt x="905116" y="0"/>
                </a:moveTo>
                <a:lnTo>
                  <a:pt x="83553" y="0"/>
                </a:lnTo>
                <a:lnTo>
                  <a:pt x="51027" y="6567"/>
                </a:lnTo>
                <a:lnTo>
                  <a:pt x="24469" y="24476"/>
                </a:lnTo>
                <a:lnTo>
                  <a:pt x="6565" y="51038"/>
                </a:lnTo>
                <a:lnTo>
                  <a:pt x="0" y="83565"/>
                </a:lnTo>
                <a:lnTo>
                  <a:pt x="0" y="417804"/>
                </a:lnTo>
                <a:lnTo>
                  <a:pt x="6565" y="450332"/>
                </a:lnTo>
                <a:lnTo>
                  <a:pt x="24469" y="476894"/>
                </a:lnTo>
                <a:lnTo>
                  <a:pt x="51027" y="494803"/>
                </a:lnTo>
                <a:lnTo>
                  <a:pt x="83553" y="501370"/>
                </a:lnTo>
                <a:lnTo>
                  <a:pt x="905116" y="501370"/>
                </a:lnTo>
                <a:lnTo>
                  <a:pt x="937643" y="494803"/>
                </a:lnTo>
                <a:lnTo>
                  <a:pt x="964206" y="476894"/>
                </a:lnTo>
                <a:lnTo>
                  <a:pt x="982115" y="450332"/>
                </a:lnTo>
                <a:lnTo>
                  <a:pt x="988682" y="417804"/>
                </a:lnTo>
                <a:lnTo>
                  <a:pt x="988682" y="83565"/>
                </a:lnTo>
                <a:lnTo>
                  <a:pt x="982115" y="51038"/>
                </a:lnTo>
                <a:lnTo>
                  <a:pt x="964206" y="24476"/>
                </a:lnTo>
                <a:lnTo>
                  <a:pt x="937643" y="6567"/>
                </a:lnTo>
                <a:lnTo>
                  <a:pt x="90511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11030" y="4067276"/>
            <a:ext cx="988694" cy="501650"/>
          </a:xfrm>
          <a:custGeom>
            <a:avLst/>
            <a:gdLst/>
            <a:ahLst/>
            <a:cxnLst/>
            <a:rect l="l" t="t" r="r" b="b"/>
            <a:pathLst>
              <a:path w="988695" h="501650">
                <a:moveTo>
                  <a:pt x="0" y="83560"/>
                </a:moveTo>
                <a:lnTo>
                  <a:pt x="6566" y="51034"/>
                </a:lnTo>
                <a:lnTo>
                  <a:pt x="24474" y="24474"/>
                </a:lnTo>
                <a:lnTo>
                  <a:pt x="51034" y="6566"/>
                </a:lnTo>
                <a:lnTo>
                  <a:pt x="83560" y="0"/>
                </a:lnTo>
                <a:lnTo>
                  <a:pt x="905123" y="0"/>
                </a:lnTo>
                <a:lnTo>
                  <a:pt x="937648" y="6566"/>
                </a:lnTo>
                <a:lnTo>
                  <a:pt x="964209" y="24474"/>
                </a:lnTo>
                <a:lnTo>
                  <a:pt x="982117" y="51034"/>
                </a:lnTo>
                <a:lnTo>
                  <a:pt x="988683" y="83560"/>
                </a:lnTo>
                <a:lnTo>
                  <a:pt x="988683" y="417804"/>
                </a:lnTo>
                <a:lnTo>
                  <a:pt x="982117" y="450329"/>
                </a:lnTo>
                <a:lnTo>
                  <a:pt x="964209" y="476890"/>
                </a:lnTo>
                <a:lnTo>
                  <a:pt x="937648" y="494797"/>
                </a:lnTo>
                <a:lnTo>
                  <a:pt x="905123" y="501364"/>
                </a:lnTo>
                <a:lnTo>
                  <a:pt x="83560" y="501364"/>
                </a:lnTo>
                <a:lnTo>
                  <a:pt x="51034" y="494797"/>
                </a:lnTo>
                <a:lnTo>
                  <a:pt x="24474" y="476890"/>
                </a:lnTo>
                <a:lnTo>
                  <a:pt x="6566" y="450329"/>
                </a:lnTo>
                <a:lnTo>
                  <a:pt x="0" y="417804"/>
                </a:lnTo>
                <a:lnTo>
                  <a:pt x="0" y="83560"/>
                </a:lnTo>
                <a:close/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54362" y="4124293"/>
            <a:ext cx="1138026" cy="401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26089" y="4063568"/>
            <a:ext cx="988694" cy="501650"/>
          </a:xfrm>
          <a:custGeom>
            <a:avLst/>
            <a:gdLst/>
            <a:ahLst/>
            <a:cxnLst/>
            <a:rect l="l" t="t" r="r" b="b"/>
            <a:pathLst>
              <a:path w="988695" h="501650">
                <a:moveTo>
                  <a:pt x="905128" y="0"/>
                </a:moveTo>
                <a:lnTo>
                  <a:pt x="83565" y="0"/>
                </a:lnTo>
                <a:lnTo>
                  <a:pt x="51038" y="6567"/>
                </a:lnTo>
                <a:lnTo>
                  <a:pt x="24476" y="24476"/>
                </a:lnTo>
                <a:lnTo>
                  <a:pt x="6567" y="51038"/>
                </a:lnTo>
                <a:lnTo>
                  <a:pt x="0" y="83565"/>
                </a:lnTo>
                <a:lnTo>
                  <a:pt x="0" y="417804"/>
                </a:lnTo>
                <a:lnTo>
                  <a:pt x="6567" y="450332"/>
                </a:lnTo>
                <a:lnTo>
                  <a:pt x="24476" y="476894"/>
                </a:lnTo>
                <a:lnTo>
                  <a:pt x="51038" y="494803"/>
                </a:lnTo>
                <a:lnTo>
                  <a:pt x="83565" y="501370"/>
                </a:lnTo>
                <a:lnTo>
                  <a:pt x="905128" y="501370"/>
                </a:lnTo>
                <a:lnTo>
                  <a:pt x="937654" y="494803"/>
                </a:lnTo>
                <a:lnTo>
                  <a:pt x="964212" y="476894"/>
                </a:lnTo>
                <a:lnTo>
                  <a:pt x="982117" y="450332"/>
                </a:lnTo>
                <a:lnTo>
                  <a:pt x="988682" y="417804"/>
                </a:lnTo>
                <a:lnTo>
                  <a:pt x="988682" y="83565"/>
                </a:lnTo>
                <a:lnTo>
                  <a:pt x="982117" y="51038"/>
                </a:lnTo>
                <a:lnTo>
                  <a:pt x="964212" y="24476"/>
                </a:lnTo>
                <a:lnTo>
                  <a:pt x="937654" y="6567"/>
                </a:lnTo>
                <a:lnTo>
                  <a:pt x="905128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26089" y="4063568"/>
            <a:ext cx="988694" cy="501650"/>
          </a:xfrm>
          <a:custGeom>
            <a:avLst/>
            <a:gdLst/>
            <a:ahLst/>
            <a:cxnLst/>
            <a:rect l="l" t="t" r="r" b="b"/>
            <a:pathLst>
              <a:path w="988695" h="501650">
                <a:moveTo>
                  <a:pt x="0" y="83560"/>
                </a:moveTo>
                <a:lnTo>
                  <a:pt x="6566" y="51034"/>
                </a:lnTo>
                <a:lnTo>
                  <a:pt x="24474" y="24474"/>
                </a:lnTo>
                <a:lnTo>
                  <a:pt x="51034" y="6566"/>
                </a:lnTo>
                <a:lnTo>
                  <a:pt x="83560" y="0"/>
                </a:lnTo>
                <a:lnTo>
                  <a:pt x="905123" y="0"/>
                </a:lnTo>
                <a:lnTo>
                  <a:pt x="937648" y="6566"/>
                </a:lnTo>
                <a:lnTo>
                  <a:pt x="964209" y="24474"/>
                </a:lnTo>
                <a:lnTo>
                  <a:pt x="982117" y="51034"/>
                </a:lnTo>
                <a:lnTo>
                  <a:pt x="988683" y="83560"/>
                </a:lnTo>
                <a:lnTo>
                  <a:pt x="988683" y="417804"/>
                </a:lnTo>
                <a:lnTo>
                  <a:pt x="982117" y="450329"/>
                </a:lnTo>
                <a:lnTo>
                  <a:pt x="964209" y="476890"/>
                </a:lnTo>
                <a:lnTo>
                  <a:pt x="937648" y="494797"/>
                </a:lnTo>
                <a:lnTo>
                  <a:pt x="905123" y="501364"/>
                </a:lnTo>
                <a:lnTo>
                  <a:pt x="83560" y="501364"/>
                </a:lnTo>
                <a:lnTo>
                  <a:pt x="51034" y="494797"/>
                </a:lnTo>
                <a:lnTo>
                  <a:pt x="24474" y="476890"/>
                </a:lnTo>
                <a:lnTo>
                  <a:pt x="6566" y="450329"/>
                </a:lnTo>
                <a:lnTo>
                  <a:pt x="0" y="417804"/>
                </a:lnTo>
                <a:lnTo>
                  <a:pt x="0" y="83560"/>
                </a:lnTo>
                <a:close/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69435" y="4120597"/>
            <a:ext cx="1138026" cy="401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7553" y="4072229"/>
            <a:ext cx="988694" cy="501650"/>
          </a:xfrm>
          <a:custGeom>
            <a:avLst/>
            <a:gdLst/>
            <a:ahLst/>
            <a:cxnLst/>
            <a:rect l="l" t="t" r="r" b="b"/>
            <a:pathLst>
              <a:path w="988695" h="501650">
                <a:moveTo>
                  <a:pt x="905129" y="0"/>
                </a:moveTo>
                <a:lnTo>
                  <a:pt x="83566" y="0"/>
                </a:lnTo>
                <a:lnTo>
                  <a:pt x="51038" y="6567"/>
                </a:lnTo>
                <a:lnTo>
                  <a:pt x="24476" y="24476"/>
                </a:lnTo>
                <a:lnTo>
                  <a:pt x="6567" y="51038"/>
                </a:lnTo>
                <a:lnTo>
                  <a:pt x="0" y="83565"/>
                </a:lnTo>
                <a:lnTo>
                  <a:pt x="0" y="417804"/>
                </a:lnTo>
                <a:lnTo>
                  <a:pt x="6567" y="450330"/>
                </a:lnTo>
                <a:lnTo>
                  <a:pt x="24476" y="476888"/>
                </a:lnTo>
                <a:lnTo>
                  <a:pt x="51038" y="494792"/>
                </a:lnTo>
                <a:lnTo>
                  <a:pt x="83566" y="501357"/>
                </a:lnTo>
                <a:lnTo>
                  <a:pt x="905129" y="501357"/>
                </a:lnTo>
                <a:lnTo>
                  <a:pt x="937649" y="494792"/>
                </a:lnTo>
                <a:lnTo>
                  <a:pt x="964207" y="476888"/>
                </a:lnTo>
                <a:lnTo>
                  <a:pt x="982115" y="450330"/>
                </a:lnTo>
                <a:lnTo>
                  <a:pt x="988682" y="417804"/>
                </a:lnTo>
                <a:lnTo>
                  <a:pt x="988682" y="83565"/>
                </a:lnTo>
                <a:lnTo>
                  <a:pt x="982115" y="51038"/>
                </a:lnTo>
                <a:lnTo>
                  <a:pt x="964207" y="24476"/>
                </a:lnTo>
                <a:lnTo>
                  <a:pt x="937649" y="6567"/>
                </a:lnTo>
                <a:lnTo>
                  <a:pt x="905129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67553" y="4072229"/>
            <a:ext cx="988694" cy="501650"/>
          </a:xfrm>
          <a:custGeom>
            <a:avLst/>
            <a:gdLst/>
            <a:ahLst/>
            <a:cxnLst/>
            <a:rect l="l" t="t" r="r" b="b"/>
            <a:pathLst>
              <a:path w="988695" h="501650">
                <a:moveTo>
                  <a:pt x="0" y="83560"/>
                </a:moveTo>
                <a:lnTo>
                  <a:pt x="6566" y="51034"/>
                </a:lnTo>
                <a:lnTo>
                  <a:pt x="24474" y="24474"/>
                </a:lnTo>
                <a:lnTo>
                  <a:pt x="51034" y="6566"/>
                </a:lnTo>
                <a:lnTo>
                  <a:pt x="83560" y="0"/>
                </a:lnTo>
                <a:lnTo>
                  <a:pt x="905123" y="0"/>
                </a:lnTo>
                <a:lnTo>
                  <a:pt x="937648" y="6566"/>
                </a:lnTo>
                <a:lnTo>
                  <a:pt x="964209" y="24474"/>
                </a:lnTo>
                <a:lnTo>
                  <a:pt x="982117" y="51034"/>
                </a:lnTo>
                <a:lnTo>
                  <a:pt x="988683" y="83560"/>
                </a:lnTo>
                <a:lnTo>
                  <a:pt x="988683" y="417804"/>
                </a:lnTo>
                <a:lnTo>
                  <a:pt x="982117" y="450329"/>
                </a:lnTo>
                <a:lnTo>
                  <a:pt x="964209" y="476890"/>
                </a:lnTo>
                <a:lnTo>
                  <a:pt x="937648" y="494797"/>
                </a:lnTo>
                <a:lnTo>
                  <a:pt x="905123" y="501364"/>
                </a:lnTo>
                <a:lnTo>
                  <a:pt x="83560" y="501364"/>
                </a:lnTo>
                <a:lnTo>
                  <a:pt x="51034" y="494797"/>
                </a:lnTo>
                <a:lnTo>
                  <a:pt x="24474" y="476890"/>
                </a:lnTo>
                <a:lnTo>
                  <a:pt x="6566" y="450329"/>
                </a:lnTo>
                <a:lnTo>
                  <a:pt x="0" y="417804"/>
                </a:lnTo>
                <a:lnTo>
                  <a:pt x="0" y="83560"/>
                </a:lnTo>
                <a:close/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10898" y="4129246"/>
            <a:ext cx="1138026" cy="401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13867" y="4065130"/>
            <a:ext cx="988694" cy="501650"/>
          </a:xfrm>
          <a:custGeom>
            <a:avLst/>
            <a:gdLst/>
            <a:ahLst/>
            <a:cxnLst/>
            <a:rect l="l" t="t" r="r" b="b"/>
            <a:pathLst>
              <a:path w="988695" h="501650">
                <a:moveTo>
                  <a:pt x="905116" y="0"/>
                </a:moveTo>
                <a:lnTo>
                  <a:pt x="83553" y="0"/>
                </a:lnTo>
                <a:lnTo>
                  <a:pt x="51027" y="6567"/>
                </a:lnTo>
                <a:lnTo>
                  <a:pt x="24469" y="24476"/>
                </a:lnTo>
                <a:lnTo>
                  <a:pt x="6565" y="51038"/>
                </a:lnTo>
                <a:lnTo>
                  <a:pt x="0" y="83566"/>
                </a:lnTo>
                <a:lnTo>
                  <a:pt x="0" y="417804"/>
                </a:lnTo>
                <a:lnTo>
                  <a:pt x="6565" y="450330"/>
                </a:lnTo>
                <a:lnTo>
                  <a:pt x="24469" y="476888"/>
                </a:lnTo>
                <a:lnTo>
                  <a:pt x="51027" y="494792"/>
                </a:lnTo>
                <a:lnTo>
                  <a:pt x="83553" y="501357"/>
                </a:lnTo>
                <a:lnTo>
                  <a:pt x="905116" y="501357"/>
                </a:lnTo>
                <a:lnTo>
                  <a:pt x="937643" y="494792"/>
                </a:lnTo>
                <a:lnTo>
                  <a:pt x="964206" y="476888"/>
                </a:lnTo>
                <a:lnTo>
                  <a:pt x="982115" y="450330"/>
                </a:lnTo>
                <a:lnTo>
                  <a:pt x="988682" y="417804"/>
                </a:lnTo>
                <a:lnTo>
                  <a:pt x="988682" y="83566"/>
                </a:lnTo>
                <a:lnTo>
                  <a:pt x="982115" y="51038"/>
                </a:lnTo>
                <a:lnTo>
                  <a:pt x="964206" y="24476"/>
                </a:lnTo>
                <a:lnTo>
                  <a:pt x="937643" y="6567"/>
                </a:lnTo>
                <a:lnTo>
                  <a:pt x="905116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13867" y="4065130"/>
            <a:ext cx="988694" cy="501650"/>
          </a:xfrm>
          <a:custGeom>
            <a:avLst/>
            <a:gdLst/>
            <a:ahLst/>
            <a:cxnLst/>
            <a:rect l="l" t="t" r="r" b="b"/>
            <a:pathLst>
              <a:path w="988695" h="501650">
                <a:moveTo>
                  <a:pt x="0" y="83560"/>
                </a:moveTo>
                <a:lnTo>
                  <a:pt x="6566" y="51034"/>
                </a:lnTo>
                <a:lnTo>
                  <a:pt x="24474" y="24474"/>
                </a:lnTo>
                <a:lnTo>
                  <a:pt x="51034" y="6566"/>
                </a:lnTo>
                <a:lnTo>
                  <a:pt x="83560" y="0"/>
                </a:lnTo>
                <a:lnTo>
                  <a:pt x="905123" y="0"/>
                </a:lnTo>
                <a:lnTo>
                  <a:pt x="937648" y="6566"/>
                </a:lnTo>
                <a:lnTo>
                  <a:pt x="964209" y="24474"/>
                </a:lnTo>
                <a:lnTo>
                  <a:pt x="982117" y="51034"/>
                </a:lnTo>
                <a:lnTo>
                  <a:pt x="988683" y="83560"/>
                </a:lnTo>
                <a:lnTo>
                  <a:pt x="988683" y="417804"/>
                </a:lnTo>
                <a:lnTo>
                  <a:pt x="982117" y="450329"/>
                </a:lnTo>
                <a:lnTo>
                  <a:pt x="964209" y="476890"/>
                </a:lnTo>
                <a:lnTo>
                  <a:pt x="937648" y="494797"/>
                </a:lnTo>
                <a:lnTo>
                  <a:pt x="905123" y="501364"/>
                </a:lnTo>
                <a:lnTo>
                  <a:pt x="83560" y="501364"/>
                </a:lnTo>
                <a:lnTo>
                  <a:pt x="51034" y="494797"/>
                </a:lnTo>
                <a:lnTo>
                  <a:pt x="24474" y="476890"/>
                </a:lnTo>
                <a:lnTo>
                  <a:pt x="6566" y="450329"/>
                </a:lnTo>
                <a:lnTo>
                  <a:pt x="0" y="417804"/>
                </a:lnTo>
                <a:lnTo>
                  <a:pt x="0" y="83560"/>
                </a:lnTo>
                <a:close/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57199" y="4122146"/>
            <a:ext cx="1138026" cy="401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53323" y="4063568"/>
            <a:ext cx="988694" cy="501650"/>
          </a:xfrm>
          <a:custGeom>
            <a:avLst/>
            <a:gdLst/>
            <a:ahLst/>
            <a:cxnLst/>
            <a:rect l="l" t="t" r="r" b="b"/>
            <a:pathLst>
              <a:path w="988695" h="501650">
                <a:moveTo>
                  <a:pt x="905128" y="0"/>
                </a:moveTo>
                <a:lnTo>
                  <a:pt x="83566" y="0"/>
                </a:lnTo>
                <a:lnTo>
                  <a:pt x="51038" y="6567"/>
                </a:lnTo>
                <a:lnTo>
                  <a:pt x="24476" y="24476"/>
                </a:lnTo>
                <a:lnTo>
                  <a:pt x="6567" y="51038"/>
                </a:lnTo>
                <a:lnTo>
                  <a:pt x="0" y="83565"/>
                </a:lnTo>
                <a:lnTo>
                  <a:pt x="0" y="417804"/>
                </a:lnTo>
                <a:lnTo>
                  <a:pt x="6567" y="450332"/>
                </a:lnTo>
                <a:lnTo>
                  <a:pt x="24476" y="476894"/>
                </a:lnTo>
                <a:lnTo>
                  <a:pt x="51038" y="494803"/>
                </a:lnTo>
                <a:lnTo>
                  <a:pt x="83566" y="501370"/>
                </a:lnTo>
                <a:lnTo>
                  <a:pt x="905128" y="501370"/>
                </a:lnTo>
                <a:lnTo>
                  <a:pt x="937649" y="494803"/>
                </a:lnTo>
                <a:lnTo>
                  <a:pt x="964207" y="476894"/>
                </a:lnTo>
                <a:lnTo>
                  <a:pt x="982115" y="450332"/>
                </a:lnTo>
                <a:lnTo>
                  <a:pt x="988682" y="417804"/>
                </a:lnTo>
                <a:lnTo>
                  <a:pt x="988682" y="83565"/>
                </a:lnTo>
                <a:lnTo>
                  <a:pt x="982115" y="51038"/>
                </a:lnTo>
                <a:lnTo>
                  <a:pt x="964207" y="24476"/>
                </a:lnTo>
                <a:lnTo>
                  <a:pt x="937649" y="6567"/>
                </a:lnTo>
                <a:lnTo>
                  <a:pt x="905128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53323" y="4063568"/>
            <a:ext cx="988694" cy="501650"/>
          </a:xfrm>
          <a:custGeom>
            <a:avLst/>
            <a:gdLst/>
            <a:ahLst/>
            <a:cxnLst/>
            <a:rect l="l" t="t" r="r" b="b"/>
            <a:pathLst>
              <a:path w="988695" h="501650">
                <a:moveTo>
                  <a:pt x="0" y="83560"/>
                </a:moveTo>
                <a:lnTo>
                  <a:pt x="6566" y="51034"/>
                </a:lnTo>
                <a:lnTo>
                  <a:pt x="24474" y="24474"/>
                </a:lnTo>
                <a:lnTo>
                  <a:pt x="51034" y="6566"/>
                </a:lnTo>
                <a:lnTo>
                  <a:pt x="83560" y="0"/>
                </a:lnTo>
                <a:lnTo>
                  <a:pt x="905123" y="0"/>
                </a:lnTo>
                <a:lnTo>
                  <a:pt x="937648" y="6566"/>
                </a:lnTo>
                <a:lnTo>
                  <a:pt x="964209" y="24474"/>
                </a:lnTo>
                <a:lnTo>
                  <a:pt x="982117" y="51034"/>
                </a:lnTo>
                <a:lnTo>
                  <a:pt x="988683" y="83560"/>
                </a:lnTo>
                <a:lnTo>
                  <a:pt x="988683" y="417804"/>
                </a:lnTo>
                <a:lnTo>
                  <a:pt x="982117" y="450329"/>
                </a:lnTo>
                <a:lnTo>
                  <a:pt x="964209" y="476890"/>
                </a:lnTo>
                <a:lnTo>
                  <a:pt x="937648" y="494797"/>
                </a:lnTo>
                <a:lnTo>
                  <a:pt x="905123" y="501364"/>
                </a:lnTo>
                <a:lnTo>
                  <a:pt x="83560" y="501364"/>
                </a:lnTo>
                <a:lnTo>
                  <a:pt x="51034" y="494797"/>
                </a:lnTo>
                <a:lnTo>
                  <a:pt x="24474" y="476890"/>
                </a:lnTo>
                <a:lnTo>
                  <a:pt x="6566" y="450329"/>
                </a:lnTo>
                <a:lnTo>
                  <a:pt x="0" y="417804"/>
                </a:lnTo>
                <a:lnTo>
                  <a:pt x="0" y="83560"/>
                </a:lnTo>
                <a:close/>
              </a:path>
            </a:pathLst>
          </a:custGeom>
          <a:ln w="25400">
            <a:solidFill>
              <a:srgbClr val="6395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96669" y="4120597"/>
            <a:ext cx="1138026" cy="4016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34279" y="1801714"/>
            <a:ext cx="1657870" cy="5848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28800" y="5380565"/>
            <a:ext cx="1054100" cy="6815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11870" y="5334000"/>
            <a:ext cx="1155700" cy="8424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881111" y="5409006"/>
            <a:ext cx="951865" cy="577215"/>
          </a:xfrm>
          <a:prstGeom prst="rect">
            <a:avLst/>
          </a:prstGeom>
          <a:solidFill>
            <a:srgbClr val="BFBFBF"/>
          </a:solidFill>
          <a:ln w="9525">
            <a:solidFill>
              <a:srgbClr val="717074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59715" marR="106045" indent="-146685">
              <a:lnSpc>
                <a:spcPts val="2130"/>
              </a:lnSpc>
              <a:spcBef>
                <a:spcPts val="170"/>
              </a:spcBef>
            </a:pP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204629" y="5380566"/>
            <a:ext cx="1054099" cy="6773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83470" y="5334000"/>
            <a:ext cx="1155700" cy="8424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254476" y="5407482"/>
            <a:ext cx="951865" cy="577215"/>
          </a:xfrm>
          <a:prstGeom prst="rect">
            <a:avLst/>
          </a:prstGeom>
          <a:solidFill>
            <a:srgbClr val="BFBFBF"/>
          </a:solidFill>
          <a:ln w="9525">
            <a:solidFill>
              <a:srgbClr val="717074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59715" marR="106045" indent="-146050">
              <a:lnSpc>
                <a:spcPts val="2130"/>
              </a:lnSpc>
              <a:spcBef>
                <a:spcPts val="170"/>
              </a:spcBef>
            </a:pP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69134" y="4694745"/>
            <a:ext cx="1207135" cy="575310"/>
          </a:xfrm>
          <a:custGeom>
            <a:avLst/>
            <a:gdLst/>
            <a:ahLst/>
            <a:cxnLst/>
            <a:rect l="l" t="t" r="r" b="b"/>
            <a:pathLst>
              <a:path w="1207135" h="575310">
                <a:moveTo>
                  <a:pt x="52641" y="506031"/>
                </a:moveTo>
                <a:lnTo>
                  <a:pt x="0" y="573011"/>
                </a:lnTo>
                <a:lnTo>
                  <a:pt x="85178" y="574941"/>
                </a:lnTo>
                <a:lnTo>
                  <a:pt x="70942" y="544791"/>
                </a:lnTo>
                <a:lnTo>
                  <a:pt x="89181" y="536181"/>
                </a:lnTo>
                <a:lnTo>
                  <a:pt x="66878" y="536181"/>
                </a:lnTo>
                <a:lnTo>
                  <a:pt x="52641" y="506031"/>
                </a:lnTo>
                <a:close/>
              </a:path>
              <a:path w="1207135" h="575310">
                <a:moveTo>
                  <a:pt x="1202651" y="0"/>
                </a:moveTo>
                <a:lnTo>
                  <a:pt x="66878" y="536181"/>
                </a:lnTo>
                <a:lnTo>
                  <a:pt x="89181" y="536181"/>
                </a:lnTo>
                <a:lnTo>
                  <a:pt x="1206715" y="8610"/>
                </a:lnTo>
                <a:lnTo>
                  <a:pt x="1202651" y="0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30980" y="4808791"/>
            <a:ext cx="327660" cy="459105"/>
          </a:xfrm>
          <a:custGeom>
            <a:avLst/>
            <a:gdLst/>
            <a:ahLst/>
            <a:cxnLst/>
            <a:rect l="l" t="t" r="r" b="b"/>
            <a:pathLst>
              <a:path w="327660" h="459104">
                <a:moveTo>
                  <a:pt x="13017" y="374777"/>
                </a:moveTo>
                <a:lnTo>
                  <a:pt x="0" y="458965"/>
                </a:lnTo>
                <a:lnTo>
                  <a:pt x="75171" y="418858"/>
                </a:lnTo>
                <a:lnTo>
                  <a:pt x="47967" y="399567"/>
                </a:lnTo>
                <a:lnTo>
                  <a:pt x="51877" y="394055"/>
                </a:lnTo>
                <a:lnTo>
                  <a:pt x="40208" y="394055"/>
                </a:lnTo>
                <a:lnTo>
                  <a:pt x="13017" y="374777"/>
                </a:lnTo>
                <a:close/>
              </a:path>
              <a:path w="327660" h="459104">
                <a:moveTo>
                  <a:pt x="319709" y="0"/>
                </a:moveTo>
                <a:lnTo>
                  <a:pt x="40208" y="394055"/>
                </a:lnTo>
                <a:lnTo>
                  <a:pt x="51877" y="394055"/>
                </a:lnTo>
                <a:lnTo>
                  <a:pt x="327482" y="5511"/>
                </a:lnTo>
                <a:lnTo>
                  <a:pt x="319709" y="0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36718" y="4809490"/>
            <a:ext cx="225425" cy="458470"/>
          </a:xfrm>
          <a:custGeom>
            <a:avLst/>
            <a:gdLst/>
            <a:ahLst/>
            <a:cxnLst/>
            <a:rect l="l" t="t" r="r" b="b"/>
            <a:pathLst>
              <a:path w="225425" h="458470">
                <a:moveTo>
                  <a:pt x="216281" y="0"/>
                </a:moveTo>
                <a:lnTo>
                  <a:pt x="30048" y="387527"/>
                </a:lnTo>
                <a:lnTo>
                  <a:pt x="228" y="387527"/>
                </a:lnTo>
                <a:lnTo>
                  <a:pt x="1346" y="458266"/>
                </a:lnTo>
                <a:lnTo>
                  <a:pt x="68694" y="406095"/>
                </a:lnTo>
                <a:lnTo>
                  <a:pt x="38633" y="391655"/>
                </a:lnTo>
                <a:lnTo>
                  <a:pt x="40616" y="387527"/>
                </a:lnTo>
                <a:lnTo>
                  <a:pt x="30048" y="387527"/>
                </a:lnTo>
                <a:lnTo>
                  <a:pt x="0" y="373087"/>
                </a:lnTo>
                <a:lnTo>
                  <a:pt x="47556" y="373087"/>
                </a:lnTo>
                <a:lnTo>
                  <a:pt x="224866" y="4127"/>
                </a:lnTo>
                <a:lnTo>
                  <a:pt x="216281" y="0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10617" y="4748834"/>
            <a:ext cx="150495" cy="541655"/>
          </a:xfrm>
          <a:custGeom>
            <a:avLst/>
            <a:gdLst/>
            <a:ahLst/>
            <a:cxnLst/>
            <a:rect l="l" t="t" r="r" b="b"/>
            <a:pathLst>
              <a:path w="150495" h="541654">
                <a:moveTo>
                  <a:pt x="9283" y="0"/>
                </a:moveTo>
                <a:lnTo>
                  <a:pt x="0" y="2159"/>
                </a:lnTo>
                <a:lnTo>
                  <a:pt x="108127" y="468464"/>
                </a:lnTo>
                <a:lnTo>
                  <a:pt x="75653" y="475996"/>
                </a:lnTo>
                <a:lnTo>
                  <a:pt x="129984" y="541616"/>
                </a:lnTo>
                <a:lnTo>
                  <a:pt x="148075" y="466318"/>
                </a:lnTo>
                <a:lnTo>
                  <a:pt x="117411" y="466318"/>
                </a:lnTo>
                <a:lnTo>
                  <a:pt x="9283" y="0"/>
                </a:lnTo>
                <a:close/>
              </a:path>
              <a:path w="150495" h="541654">
                <a:moveTo>
                  <a:pt x="149885" y="458787"/>
                </a:moveTo>
                <a:lnTo>
                  <a:pt x="117411" y="466318"/>
                </a:lnTo>
                <a:lnTo>
                  <a:pt x="148075" y="466318"/>
                </a:lnTo>
                <a:lnTo>
                  <a:pt x="149885" y="458787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13764" y="4759515"/>
            <a:ext cx="250825" cy="470534"/>
          </a:xfrm>
          <a:custGeom>
            <a:avLst/>
            <a:gdLst/>
            <a:ahLst/>
            <a:cxnLst/>
            <a:rect l="l" t="t" r="r" b="b"/>
            <a:pathLst>
              <a:path w="250825" h="470535">
                <a:moveTo>
                  <a:pt x="8432" y="0"/>
                </a:moveTo>
                <a:lnTo>
                  <a:pt x="0" y="4432"/>
                </a:lnTo>
                <a:lnTo>
                  <a:pt x="210654" y="404812"/>
                </a:lnTo>
                <a:lnTo>
                  <a:pt x="181152" y="420331"/>
                </a:lnTo>
                <a:lnTo>
                  <a:pt x="250355" y="470027"/>
                </a:lnTo>
                <a:lnTo>
                  <a:pt x="248911" y="400367"/>
                </a:lnTo>
                <a:lnTo>
                  <a:pt x="219087" y="400367"/>
                </a:lnTo>
                <a:lnTo>
                  <a:pt x="8432" y="0"/>
                </a:lnTo>
                <a:close/>
              </a:path>
              <a:path w="250825" h="470535">
                <a:moveTo>
                  <a:pt x="248589" y="384848"/>
                </a:moveTo>
                <a:lnTo>
                  <a:pt x="219087" y="400367"/>
                </a:lnTo>
                <a:lnTo>
                  <a:pt x="248911" y="400367"/>
                </a:lnTo>
                <a:lnTo>
                  <a:pt x="248589" y="384848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545233" y="4707267"/>
            <a:ext cx="596265" cy="509270"/>
          </a:xfrm>
          <a:custGeom>
            <a:avLst/>
            <a:gdLst/>
            <a:ahLst/>
            <a:cxnLst/>
            <a:rect l="l" t="t" r="r" b="b"/>
            <a:pathLst>
              <a:path w="596265" h="509270">
                <a:moveTo>
                  <a:pt x="6172" y="0"/>
                </a:moveTo>
                <a:lnTo>
                  <a:pt x="0" y="7251"/>
                </a:lnTo>
                <a:lnTo>
                  <a:pt x="534708" y="462914"/>
                </a:lnTo>
                <a:lnTo>
                  <a:pt x="513092" y="488289"/>
                </a:lnTo>
                <a:lnTo>
                  <a:pt x="595795" y="508711"/>
                </a:lnTo>
                <a:lnTo>
                  <a:pt x="573278" y="455663"/>
                </a:lnTo>
                <a:lnTo>
                  <a:pt x="540893" y="455663"/>
                </a:lnTo>
                <a:lnTo>
                  <a:pt x="6172" y="0"/>
                </a:lnTo>
                <a:close/>
              </a:path>
              <a:path w="596265" h="509270">
                <a:moveTo>
                  <a:pt x="562508" y="430288"/>
                </a:moveTo>
                <a:lnTo>
                  <a:pt x="540893" y="455663"/>
                </a:lnTo>
                <a:lnTo>
                  <a:pt x="573278" y="455663"/>
                </a:lnTo>
                <a:lnTo>
                  <a:pt x="562508" y="430288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473413" y="4668532"/>
            <a:ext cx="344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717074"/>
                </a:solidFill>
                <a:latin typeface="Arial Black"/>
                <a:cs typeface="Arial Black"/>
              </a:rPr>
              <a:t>p</a:t>
            </a:r>
            <a:r>
              <a:rPr sz="1400" spc="-60" dirty="0">
                <a:solidFill>
                  <a:srgbClr val="717074"/>
                </a:solidFill>
                <a:latin typeface="Arial Black"/>
                <a:cs typeface="Arial Black"/>
              </a:rPr>
              <a:t>u</a:t>
            </a:r>
            <a:r>
              <a:rPr sz="1400" spc="-95" dirty="0">
                <a:solidFill>
                  <a:srgbClr val="717074"/>
                </a:solidFill>
                <a:latin typeface="Arial Black"/>
                <a:cs typeface="Arial Black"/>
              </a:rPr>
              <a:t>ll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618570" y="5376334"/>
            <a:ext cx="1054100" cy="6773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01629" y="5329766"/>
            <a:ext cx="1155700" cy="8424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670285" y="5403303"/>
            <a:ext cx="951865" cy="577215"/>
          </a:xfrm>
          <a:prstGeom prst="rect">
            <a:avLst/>
          </a:prstGeom>
          <a:solidFill>
            <a:srgbClr val="BFBFBF"/>
          </a:solidFill>
          <a:ln w="9525">
            <a:solidFill>
              <a:srgbClr val="717074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59715" marR="106045" indent="-146050">
              <a:lnSpc>
                <a:spcPts val="2130"/>
              </a:lnSpc>
              <a:spcBef>
                <a:spcPts val="170"/>
              </a:spcBef>
            </a:pP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994400" y="5372100"/>
            <a:ext cx="1054100" cy="6815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73229" y="5329766"/>
            <a:ext cx="1155700" cy="8382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043650" y="5401779"/>
            <a:ext cx="951865" cy="577215"/>
          </a:xfrm>
          <a:prstGeom prst="rect">
            <a:avLst/>
          </a:prstGeom>
          <a:solidFill>
            <a:srgbClr val="BFBFBF"/>
          </a:solidFill>
          <a:ln w="9525">
            <a:solidFill>
              <a:srgbClr val="717074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59715" marR="106045" indent="-146050">
              <a:lnSpc>
                <a:spcPts val="2130"/>
              </a:lnSpc>
              <a:spcBef>
                <a:spcPts val="170"/>
              </a:spcBef>
            </a:pP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488770" y="5376333"/>
            <a:ext cx="1054100" cy="6815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67600" y="5334000"/>
            <a:ext cx="1155700" cy="8382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538466" y="5406275"/>
            <a:ext cx="951865" cy="577215"/>
          </a:xfrm>
          <a:prstGeom prst="rect">
            <a:avLst/>
          </a:prstGeom>
          <a:solidFill>
            <a:srgbClr val="BFBFBF"/>
          </a:solidFill>
          <a:ln w="9525">
            <a:solidFill>
              <a:srgbClr val="717074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59715" marR="106045" indent="-146050">
              <a:lnSpc>
                <a:spcPts val="2130"/>
              </a:lnSpc>
              <a:spcBef>
                <a:spcPts val="170"/>
              </a:spcBef>
            </a:pP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847670" y="5376333"/>
            <a:ext cx="1054100" cy="6815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30729" y="5329766"/>
            <a:ext cx="1155700" cy="8424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900680" y="5404739"/>
            <a:ext cx="951865" cy="577215"/>
          </a:xfrm>
          <a:prstGeom prst="rect">
            <a:avLst/>
          </a:prstGeom>
          <a:solidFill>
            <a:srgbClr val="BFBFBF"/>
          </a:solidFill>
          <a:ln w="9525">
            <a:solidFill>
              <a:srgbClr val="717074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59715" marR="106045" indent="-146050">
              <a:lnSpc>
                <a:spcPts val="2130"/>
              </a:lnSpc>
              <a:spcBef>
                <a:spcPts val="170"/>
              </a:spcBef>
            </a:pP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894091" y="1160056"/>
            <a:ext cx="3719829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065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55" dirty="0">
                <a:latin typeface="Arial Black"/>
                <a:cs typeface="Arial Black"/>
              </a:rPr>
              <a:t>Load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spc="-75" dirty="0">
                <a:latin typeface="Arial Black"/>
                <a:cs typeface="Arial Black"/>
              </a:rPr>
              <a:t>balancin.</a:t>
            </a:r>
            <a:endParaRPr sz="1800">
              <a:latin typeface="Arial Black"/>
              <a:cs typeface="Arial Black"/>
            </a:endParaRPr>
          </a:p>
          <a:p>
            <a:pPr marL="298450" marR="5080" indent="-285750">
              <a:lnSpc>
                <a:spcPts val="1930"/>
              </a:lnSpc>
              <a:spcBef>
                <a:spcPts val="16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35" dirty="0">
                <a:latin typeface="Arial Black"/>
                <a:cs typeface="Arial Black"/>
              </a:rPr>
              <a:t>Works </a:t>
            </a:r>
            <a:r>
              <a:rPr sz="1800" spc="-180" dirty="0">
                <a:latin typeface="Arial Black"/>
                <a:cs typeface="Arial Black"/>
              </a:rPr>
              <a:t>well </a:t>
            </a:r>
            <a:r>
              <a:rPr sz="1800" spc="-160" dirty="0">
                <a:latin typeface="Arial Black"/>
                <a:cs typeface="Arial Black"/>
              </a:rPr>
              <a:t>with </a:t>
            </a:r>
            <a:r>
              <a:rPr sz="1800" spc="-45" dirty="0">
                <a:latin typeface="Arial Black"/>
                <a:cs typeface="Arial Black"/>
              </a:rPr>
              <a:t>.eo.raphically  </a:t>
            </a:r>
            <a:r>
              <a:rPr sz="1800" spc="-125" dirty="0">
                <a:latin typeface="Arial Black"/>
                <a:cs typeface="Arial Black"/>
              </a:rPr>
              <a:t>distributed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spc="-175" dirty="0">
                <a:latin typeface="Arial Black"/>
                <a:cs typeface="Arial Black"/>
              </a:rPr>
              <a:t>clients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29" y="2626169"/>
            <a:ext cx="5029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Demo: Harbor</a:t>
            </a:r>
            <a:r>
              <a:rPr sz="3600" spc="-45" dirty="0"/>
              <a:t> </a:t>
            </a:r>
            <a:r>
              <a:rPr sz="3600" spc="-5" dirty="0"/>
              <a:t>Registry</a:t>
            </a:r>
            <a:endParaRPr sz="3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29" y="2626169"/>
            <a:ext cx="3887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Admiral</a:t>
            </a:r>
            <a:r>
              <a:rPr sz="3600" spc="-45" dirty="0"/>
              <a:t> </a:t>
            </a:r>
            <a:r>
              <a:rPr sz="3600" spc="-5" dirty="0"/>
              <a:t>Overview</a:t>
            </a:r>
            <a:endParaRPr sz="3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1" y="695452"/>
            <a:ext cx="2917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is</a:t>
            </a:r>
            <a:r>
              <a:rPr sz="2800" spc="-155" dirty="0"/>
              <a:t> </a:t>
            </a:r>
            <a:r>
              <a:rPr sz="2800" spc="-5" dirty="0"/>
              <a:t>Admiral?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6741" y="1769948"/>
            <a:ext cx="7732395" cy="243459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lightweight </a:t>
            </a:r>
            <a:r>
              <a:rPr sz="2400" b="1" spc="-5" dirty="0">
                <a:solidFill>
                  <a:srgbClr val="0095D3"/>
                </a:solidFill>
                <a:latin typeface="Arial"/>
                <a:cs typeface="Arial"/>
              </a:rPr>
              <a:t>Container Management</a:t>
            </a:r>
            <a:r>
              <a:rPr sz="2400" b="1" spc="-130" dirty="0">
                <a:solidFill>
                  <a:srgbClr val="0095D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95D3"/>
                </a:solidFill>
                <a:latin typeface="Arial"/>
                <a:cs typeface="Arial"/>
              </a:rPr>
              <a:t>Platform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Deploy and manage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container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based</a:t>
            </a:r>
            <a:r>
              <a:rPr sz="2400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applications.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Provide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placement based on dynamic policy</a:t>
            </a:r>
            <a:r>
              <a:rPr sz="2400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allocation.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Container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Management Layer in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both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vRA and</a:t>
            </a:r>
            <a:r>
              <a:rPr sz="2400" spc="-19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VIC.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85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  <a:tab pos="5639435" algn="l"/>
              </a:tabLst>
            </a:pPr>
            <a:r>
              <a:rPr sz="2400" spc="-10" dirty="0">
                <a:solidFill>
                  <a:srgbClr val="717074"/>
                </a:solidFill>
                <a:latin typeface="Arial"/>
                <a:cs typeface="Arial"/>
              </a:rPr>
              <a:t>Works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with VIC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engine or</a:t>
            </a:r>
            <a:r>
              <a:rPr sz="2400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Docker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host,</a:t>
            </a:r>
            <a:r>
              <a:rPr lang="en-US" sz="2400" spc="-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Harbor</a:t>
            </a:r>
            <a:r>
              <a:rPr sz="2400" spc="-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717074"/>
                </a:solidFill>
                <a:latin typeface="Arial"/>
                <a:cs typeface="Arial"/>
              </a:rPr>
              <a:t>registry.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0155" y="13682"/>
            <a:ext cx="2458669" cy="655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739" y="193840"/>
            <a:ext cx="3823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387C2C"/>
                </a:solidFill>
                <a:latin typeface="Arial"/>
                <a:cs typeface="Arial"/>
              </a:rPr>
              <a:t>Container</a:t>
            </a:r>
            <a:r>
              <a:rPr sz="2800" b="1" spc="-80" dirty="0">
                <a:solidFill>
                  <a:srgbClr val="387C2C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387C2C"/>
                </a:solidFill>
                <a:latin typeface="Arial"/>
                <a:cs typeface="Arial"/>
              </a:rPr>
              <a:t>Deployment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739" y="731431"/>
            <a:ext cx="824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Provision container with the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image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from the specified</a:t>
            </a:r>
            <a:r>
              <a:rPr sz="2400" spc="9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registry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71429" y="4216400"/>
            <a:ext cx="6849529" cy="264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743" y="4415447"/>
            <a:ext cx="6255791" cy="2290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632" y="1062570"/>
            <a:ext cx="7078129" cy="36110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438" y="1260500"/>
            <a:ext cx="6485077" cy="30184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30155" y="13682"/>
            <a:ext cx="2458669" cy="6556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12001500" y="6457950"/>
            <a:ext cx="190500" cy="166688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173" y="190614"/>
            <a:ext cx="35991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Application</a:t>
            </a:r>
            <a:r>
              <a:rPr sz="2800" spc="-65" dirty="0"/>
              <a:t> </a:t>
            </a:r>
            <a:r>
              <a:rPr sz="2800" spc="-30" dirty="0"/>
              <a:t>Template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295900" y="990596"/>
            <a:ext cx="6896100" cy="5228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95556" y="1186869"/>
            <a:ext cx="6552501" cy="4636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9172" y="1142315"/>
            <a:ext cx="4812030" cy="258699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Define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your own application</a:t>
            </a:r>
            <a:r>
              <a:rPr sz="2000" spc="-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structure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Containers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20" dirty="0">
                <a:solidFill>
                  <a:srgbClr val="717074"/>
                </a:solidFill>
                <a:latin typeface="Arial"/>
                <a:cs typeface="Arial"/>
              </a:rPr>
              <a:t>Volumes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7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Provision multiple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containers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at one</a:t>
            </a:r>
            <a:r>
              <a:rPr sz="2000" spc="-9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  <a:p>
            <a:pPr marL="241300" marR="45085" indent="-228600">
              <a:lnSpc>
                <a:spcPts val="2130"/>
              </a:lnSpc>
              <a:spcBef>
                <a:spcPts val="126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Compatible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with </a:t>
            </a:r>
            <a:r>
              <a:rPr sz="2000" b="1" spc="-5" dirty="0">
                <a:solidFill>
                  <a:srgbClr val="00B0F0"/>
                </a:solidFill>
                <a:latin typeface="Arial"/>
                <a:cs typeface="Arial"/>
              </a:rPr>
              <a:t>docker-compose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yaml 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file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30155" y="13682"/>
            <a:ext cx="2458669" cy="6556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29" y="2626169"/>
            <a:ext cx="6681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vSphere Integrated</a:t>
            </a:r>
            <a:r>
              <a:rPr sz="3600" spc="-35" dirty="0"/>
              <a:t> </a:t>
            </a:r>
            <a:r>
              <a:rPr sz="3600" spc="-5" dirty="0"/>
              <a:t>Containers</a:t>
            </a:r>
            <a:endParaRPr sz="3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028" y="2626169"/>
            <a:ext cx="9000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Practice </a:t>
            </a:r>
            <a:r>
              <a:rPr sz="3600" dirty="0"/>
              <a:t>on </a:t>
            </a:r>
            <a:r>
              <a:rPr sz="3600" spc="-5" dirty="0"/>
              <a:t>VIC engine, Harbor </a:t>
            </a:r>
            <a:r>
              <a:rPr sz="3600" dirty="0"/>
              <a:t>&amp;</a:t>
            </a:r>
            <a:r>
              <a:rPr sz="3600" spc="-155" dirty="0"/>
              <a:t> </a:t>
            </a:r>
            <a:r>
              <a:rPr sz="3600" spc="-5" dirty="0"/>
              <a:t>Admiral</a:t>
            </a:r>
            <a:endParaRPr sz="3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1" y="568769"/>
            <a:ext cx="7773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Content trust </a:t>
            </a:r>
            <a:r>
              <a:rPr sz="3600" dirty="0"/>
              <a:t>for </a:t>
            </a:r>
            <a:r>
              <a:rPr sz="3600" spc="-5" dirty="0"/>
              <a:t>image</a:t>
            </a:r>
            <a:r>
              <a:rPr sz="3600" spc="-10" dirty="0"/>
              <a:t> </a:t>
            </a:r>
            <a:r>
              <a:rPr sz="3600" spc="-5" dirty="0"/>
              <a:t>provenance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130800" y="4614333"/>
            <a:ext cx="1930400" cy="111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1600" y="4868334"/>
            <a:ext cx="1824570" cy="842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0253" y="4768443"/>
            <a:ext cx="1828800" cy="890269"/>
          </a:xfrm>
          <a:custGeom>
            <a:avLst/>
            <a:gdLst/>
            <a:ahLst/>
            <a:cxnLst/>
            <a:rect l="l" t="t" r="r" b="b"/>
            <a:pathLst>
              <a:path w="1828800" h="890270">
                <a:moveTo>
                  <a:pt x="0" y="0"/>
                </a:moveTo>
                <a:lnTo>
                  <a:pt x="0" y="763054"/>
                </a:lnTo>
                <a:lnTo>
                  <a:pt x="3355" y="774028"/>
                </a:lnTo>
                <a:lnTo>
                  <a:pt x="51492" y="805241"/>
                </a:lnTo>
                <a:lnTo>
                  <a:pt x="112566" y="824245"/>
                </a:lnTo>
                <a:lnTo>
                  <a:pt x="150974" y="833090"/>
                </a:lnTo>
                <a:lnTo>
                  <a:pt x="194263" y="841448"/>
                </a:lnTo>
                <a:lnTo>
                  <a:pt x="242160" y="849279"/>
                </a:lnTo>
                <a:lnTo>
                  <a:pt x="294390" y="856545"/>
                </a:lnTo>
                <a:lnTo>
                  <a:pt x="350678" y="863208"/>
                </a:lnTo>
                <a:lnTo>
                  <a:pt x="410750" y="869231"/>
                </a:lnTo>
                <a:lnTo>
                  <a:pt x="474332" y="874574"/>
                </a:lnTo>
                <a:lnTo>
                  <a:pt x="541149" y="879200"/>
                </a:lnTo>
                <a:lnTo>
                  <a:pt x="610927" y="883070"/>
                </a:lnTo>
                <a:lnTo>
                  <a:pt x="683391" y="886147"/>
                </a:lnTo>
                <a:lnTo>
                  <a:pt x="758267" y="888392"/>
                </a:lnTo>
                <a:lnTo>
                  <a:pt x="835281" y="889767"/>
                </a:lnTo>
                <a:lnTo>
                  <a:pt x="914158" y="890234"/>
                </a:lnTo>
                <a:lnTo>
                  <a:pt x="993035" y="889767"/>
                </a:lnTo>
                <a:lnTo>
                  <a:pt x="1070049" y="888392"/>
                </a:lnTo>
                <a:lnTo>
                  <a:pt x="1144925" y="886147"/>
                </a:lnTo>
                <a:lnTo>
                  <a:pt x="1217390" y="883070"/>
                </a:lnTo>
                <a:lnTo>
                  <a:pt x="1287168" y="879200"/>
                </a:lnTo>
                <a:lnTo>
                  <a:pt x="1353985" y="874574"/>
                </a:lnTo>
                <a:lnTo>
                  <a:pt x="1417566" y="869231"/>
                </a:lnTo>
                <a:lnTo>
                  <a:pt x="1477639" y="863208"/>
                </a:lnTo>
                <a:lnTo>
                  <a:pt x="1533927" y="856545"/>
                </a:lnTo>
                <a:lnTo>
                  <a:pt x="1586156" y="849279"/>
                </a:lnTo>
                <a:lnTo>
                  <a:pt x="1634053" y="841448"/>
                </a:lnTo>
                <a:lnTo>
                  <a:pt x="1677343" y="833090"/>
                </a:lnTo>
                <a:lnTo>
                  <a:pt x="1715751" y="824245"/>
                </a:lnTo>
                <a:lnTo>
                  <a:pt x="1776824" y="805241"/>
                </a:lnTo>
                <a:lnTo>
                  <a:pt x="1815078" y="784742"/>
                </a:lnTo>
                <a:lnTo>
                  <a:pt x="1828317" y="763054"/>
                </a:lnTo>
                <a:lnTo>
                  <a:pt x="1828317" y="127177"/>
                </a:lnTo>
                <a:lnTo>
                  <a:pt x="914158" y="127177"/>
                </a:lnTo>
                <a:lnTo>
                  <a:pt x="835281" y="126711"/>
                </a:lnTo>
                <a:lnTo>
                  <a:pt x="758267" y="125336"/>
                </a:lnTo>
                <a:lnTo>
                  <a:pt x="683391" y="123091"/>
                </a:lnTo>
                <a:lnTo>
                  <a:pt x="610927" y="120014"/>
                </a:lnTo>
                <a:lnTo>
                  <a:pt x="541149" y="116144"/>
                </a:lnTo>
                <a:lnTo>
                  <a:pt x="474332" y="111518"/>
                </a:lnTo>
                <a:lnTo>
                  <a:pt x="410750" y="106175"/>
                </a:lnTo>
                <a:lnTo>
                  <a:pt x="350678" y="100153"/>
                </a:lnTo>
                <a:lnTo>
                  <a:pt x="294390" y="93490"/>
                </a:lnTo>
                <a:lnTo>
                  <a:pt x="242160" y="86224"/>
                </a:lnTo>
                <a:lnTo>
                  <a:pt x="194263" y="78393"/>
                </a:lnTo>
                <a:lnTo>
                  <a:pt x="150974" y="70036"/>
                </a:lnTo>
                <a:lnTo>
                  <a:pt x="112566" y="61191"/>
                </a:lnTo>
                <a:lnTo>
                  <a:pt x="51492" y="42187"/>
                </a:lnTo>
                <a:lnTo>
                  <a:pt x="13239" y="21688"/>
                </a:lnTo>
                <a:lnTo>
                  <a:pt x="3355" y="10974"/>
                </a:lnTo>
                <a:lnTo>
                  <a:pt x="0" y="0"/>
                </a:lnTo>
                <a:close/>
              </a:path>
              <a:path w="1828800" h="890270">
                <a:moveTo>
                  <a:pt x="1828317" y="0"/>
                </a:moveTo>
                <a:lnTo>
                  <a:pt x="1798941" y="32106"/>
                </a:lnTo>
                <a:lnTo>
                  <a:pt x="1749003" y="51895"/>
                </a:lnTo>
                <a:lnTo>
                  <a:pt x="1677343" y="70036"/>
                </a:lnTo>
                <a:lnTo>
                  <a:pt x="1634053" y="78393"/>
                </a:lnTo>
                <a:lnTo>
                  <a:pt x="1586156" y="86224"/>
                </a:lnTo>
                <a:lnTo>
                  <a:pt x="1533927" y="93490"/>
                </a:lnTo>
                <a:lnTo>
                  <a:pt x="1477639" y="100153"/>
                </a:lnTo>
                <a:lnTo>
                  <a:pt x="1417566" y="106175"/>
                </a:lnTo>
                <a:lnTo>
                  <a:pt x="1353985" y="111518"/>
                </a:lnTo>
                <a:lnTo>
                  <a:pt x="1287168" y="116144"/>
                </a:lnTo>
                <a:lnTo>
                  <a:pt x="1217390" y="120014"/>
                </a:lnTo>
                <a:lnTo>
                  <a:pt x="1144925" y="123091"/>
                </a:lnTo>
                <a:lnTo>
                  <a:pt x="1070049" y="125336"/>
                </a:lnTo>
                <a:lnTo>
                  <a:pt x="993035" y="126711"/>
                </a:lnTo>
                <a:lnTo>
                  <a:pt x="914158" y="127177"/>
                </a:lnTo>
                <a:lnTo>
                  <a:pt x="1828317" y="127177"/>
                </a:lnTo>
                <a:lnTo>
                  <a:pt x="1828317" y="0"/>
                </a:lnTo>
                <a:close/>
              </a:path>
            </a:pathLst>
          </a:custGeom>
          <a:solidFill>
            <a:srgbClr val="5286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0253" y="4641278"/>
            <a:ext cx="1828800" cy="254635"/>
          </a:xfrm>
          <a:custGeom>
            <a:avLst/>
            <a:gdLst/>
            <a:ahLst/>
            <a:cxnLst/>
            <a:rect l="l" t="t" r="r" b="b"/>
            <a:pathLst>
              <a:path w="1828800" h="254635">
                <a:moveTo>
                  <a:pt x="914158" y="0"/>
                </a:moveTo>
                <a:lnTo>
                  <a:pt x="835281" y="466"/>
                </a:lnTo>
                <a:lnTo>
                  <a:pt x="758267" y="1841"/>
                </a:lnTo>
                <a:lnTo>
                  <a:pt x="683391" y="4086"/>
                </a:lnTo>
                <a:lnTo>
                  <a:pt x="610927" y="7163"/>
                </a:lnTo>
                <a:lnTo>
                  <a:pt x="541149" y="11033"/>
                </a:lnTo>
                <a:lnTo>
                  <a:pt x="474332" y="15658"/>
                </a:lnTo>
                <a:lnTo>
                  <a:pt x="410750" y="21001"/>
                </a:lnTo>
                <a:lnTo>
                  <a:pt x="350678" y="27023"/>
                </a:lnTo>
                <a:lnTo>
                  <a:pt x="294390" y="33686"/>
                </a:lnTo>
                <a:lnTo>
                  <a:pt x="242160" y="40951"/>
                </a:lnTo>
                <a:lnTo>
                  <a:pt x="194263" y="48781"/>
                </a:lnTo>
                <a:lnTo>
                  <a:pt x="150974" y="57138"/>
                </a:lnTo>
                <a:lnTo>
                  <a:pt x="112566" y="65982"/>
                </a:lnTo>
                <a:lnTo>
                  <a:pt x="51492" y="84983"/>
                </a:lnTo>
                <a:lnTo>
                  <a:pt x="13239" y="105479"/>
                </a:lnTo>
                <a:lnTo>
                  <a:pt x="0" y="127165"/>
                </a:lnTo>
                <a:lnTo>
                  <a:pt x="3355" y="138139"/>
                </a:lnTo>
                <a:lnTo>
                  <a:pt x="51492" y="169352"/>
                </a:lnTo>
                <a:lnTo>
                  <a:pt x="112566" y="188356"/>
                </a:lnTo>
                <a:lnTo>
                  <a:pt x="150974" y="197201"/>
                </a:lnTo>
                <a:lnTo>
                  <a:pt x="194263" y="205558"/>
                </a:lnTo>
                <a:lnTo>
                  <a:pt x="242160" y="213389"/>
                </a:lnTo>
                <a:lnTo>
                  <a:pt x="294390" y="220655"/>
                </a:lnTo>
                <a:lnTo>
                  <a:pt x="350678" y="227318"/>
                </a:lnTo>
                <a:lnTo>
                  <a:pt x="410750" y="233340"/>
                </a:lnTo>
                <a:lnTo>
                  <a:pt x="474332" y="238683"/>
                </a:lnTo>
                <a:lnTo>
                  <a:pt x="541149" y="243309"/>
                </a:lnTo>
                <a:lnTo>
                  <a:pt x="610927" y="247179"/>
                </a:lnTo>
                <a:lnTo>
                  <a:pt x="683391" y="250256"/>
                </a:lnTo>
                <a:lnTo>
                  <a:pt x="758267" y="252501"/>
                </a:lnTo>
                <a:lnTo>
                  <a:pt x="835281" y="253876"/>
                </a:lnTo>
                <a:lnTo>
                  <a:pt x="914158" y="254342"/>
                </a:lnTo>
                <a:lnTo>
                  <a:pt x="993035" y="253876"/>
                </a:lnTo>
                <a:lnTo>
                  <a:pt x="1070049" y="252501"/>
                </a:lnTo>
                <a:lnTo>
                  <a:pt x="1144925" y="250256"/>
                </a:lnTo>
                <a:lnTo>
                  <a:pt x="1217390" y="247179"/>
                </a:lnTo>
                <a:lnTo>
                  <a:pt x="1287168" y="243309"/>
                </a:lnTo>
                <a:lnTo>
                  <a:pt x="1353985" y="238683"/>
                </a:lnTo>
                <a:lnTo>
                  <a:pt x="1417566" y="233340"/>
                </a:lnTo>
                <a:lnTo>
                  <a:pt x="1477639" y="227318"/>
                </a:lnTo>
                <a:lnTo>
                  <a:pt x="1533927" y="220655"/>
                </a:lnTo>
                <a:lnTo>
                  <a:pt x="1586156" y="213389"/>
                </a:lnTo>
                <a:lnTo>
                  <a:pt x="1634053" y="205558"/>
                </a:lnTo>
                <a:lnTo>
                  <a:pt x="1677343" y="197201"/>
                </a:lnTo>
                <a:lnTo>
                  <a:pt x="1715751" y="188356"/>
                </a:lnTo>
                <a:lnTo>
                  <a:pt x="1776824" y="169352"/>
                </a:lnTo>
                <a:lnTo>
                  <a:pt x="1815078" y="148854"/>
                </a:lnTo>
                <a:lnTo>
                  <a:pt x="1828317" y="127165"/>
                </a:lnTo>
                <a:lnTo>
                  <a:pt x="1824961" y="116192"/>
                </a:lnTo>
                <a:lnTo>
                  <a:pt x="1776824" y="84983"/>
                </a:lnTo>
                <a:lnTo>
                  <a:pt x="1715751" y="65982"/>
                </a:lnTo>
                <a:lnTo>
                  <a:pt x="1677343" y="57138"/>
                </a:lnTo>
                <a:lnTo>
                  <a:pt x="1634053" y="48781"/>
                </a:lnTo>
                <a:lnTo>
                  <a:pt x="1586156" y="40951"/>
                </a:lnTo>
                <a:lnTo>
                  <a:pt x="1533927" y="33686"/>
                </a:lnTo>
                <a:lnTo>
                  <a:pt x="1477639" y="27023"/>
                </a:lnTo>
                <a:lnTo>
                  <a:pt x="1417566" y="21001"/>
                </a:lnTo>
                <a:lnTo>
                  <a:pt x="1353985" y="15658"/>
                </a:lnTo>
                <a:lnTo>
                  <a:pt x="1287168" y="11033"/>
                </a:lnTo>
                <a:lnTo>
                  <a:pt x="1217390" y="7163"/>
                </a:lnTo>
                <a:lnTo>
                  <a:pt x="1144925" y="4086"/>
                </a:lnTo>
                <a:lnTo>
                  <a:pt x="1070049" y="1841"/>
                </a:lnTo>
                <a:lnTo>
                  <a:pt x="993035" y="466"/>
                </a:lnTo>
                <a:lnTo>
                  <a:pt x="914158" y="0"/>
                </a:lnTo>
                <a:close/>
              </a:path>
            </a:pathLst>
          </a:custGeom>
          <a:solidFill>
            <a:srgbClr val="97B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0253" y="4641278"/>
            <a:ext cx="1828800" cy="254635"/>
          </a:xfrm>
          <a:custGeom>
            <a:avLst/>
            <a:gdLst/>
            <a:ahLst/>
            <a:cxnLst/>
            <a:rect l="l" t="t" r="r" b="b"/>
            <a:pathLst>
              <a:path w="1828800" h="254635">
                <a:moveTo>
                  <a:pt x="1828321" y="127175"/>
                </a:moveTo>
                <a:lnTo>
                  <a:pt x="1798944" y="159278"/>
                </a:lnTo>
                <a:lnTo>
                  <a:pt x="1749007" y="179067"/>
                </a:lnTo>
                <a:lnTo>
                  <a:pt x="1677347" y="197207"/>
                </a:lnTo>
                <a:lnTo>
                  <a:pt x="1634058" y="205564"/>
                </a:lnTo>
                <a:lnTo>
                  <a:pt x="1586161" y="213395"/>
                </a:lnTo>
                <a:lnTo>
                  <a:pt x="1533931" y="220661"/>
                </a:lnTo>
                <a:lnTo>
                  <a:pt x="1477643" y="227324"/>
                </a:lnTo>
                <a:lnTo>
                  <a:pt x="1417571" y="233347"/>
                </a:lnTo>
                <a:lnTo>
                  <a:pt x="1353989" y="238690"/>
                </a:lnTo>
                <a:lnTo>
                  <a:pt x="1287172" y="243316"/>
                </a:lnTo>
                <a:lnTo>
                  <a:pt x="1217395" y="247186"/>
                </a:lnTo>
                <a:lnTo>
                  <a:pt x="1144930" y="250263"/>
                </a:lnTo>
                <a:lnTo>
                  <a:pt x="1070054" y="252508"/>
                </a:lnTo>
                <a:lnTo>
                  <a:pt x="993039" y="253883"/>
                </a:lnTo>
                <a:lnTo>
                  <a:pt x="914162" y="254350"/>
                </a:lnTo>
                <a:lnTo>
                  <a:pt x="835285" y="253883"/>
                </a:lnTo>
                <a:lnTo>
                  <a:pt x="758270" y="252508"/>
                </a:lnTo>
                <a:lnTo>
                  <a:pt x="683394" y="250263"/>
                </a:lnTo>
                <a:lnTo>
                  <a:pt x="610929" y="247186"/>
                </a:lnTo>
                <a:lnTo>
                  <a:pt x="541151" y="243316"/>
                </a:lnTo>
                <a:lnTo>
                  <a:pt x="474334" y="238690"/>
                </a:lnTo>
                <a:lnTo>
                  <a:pt x="410752" y="233347"/>
                </a:lnTo>
                <a:lnTo>
                  <a:pt x="350679" y="227324"/>
                </a:lnTo>
                <a:lnTo>
                  <a:pt x="294391" y="220661"/>
                </a:lnTo>
                <a:lnTo>
                  <a:pt x="242161" y="213395"/>
                </a:lnTo>
                <a:lnTo>
                  <a:pt x="194264" y="205564"/>
                </a:lnTo>
                <a:lnTo>
                  <a:pt x="150974" y="197207"/>
                </a:lnTo>
                <a:lnTo>
                  <a:pt x="112566" y="188362"/>
                </a:lnTo>
                <a:lnTo>
                  <a:pt x="51493" y="169359"/>
                </a:lnTo>
                <a:lnTo>
                  <a:pt x="13239" y="148862"/>
                </a:lnTo>
                <a:lnTo>
                  <a:pt x="0" y="127175"/>
                </a:lnTo>
                <a:lnTo>
                  <a:pt x="3355" y="116201"/>
                </a:lnTo>
                <a:lnTo>
                  <a:pt x="51493" y="84990"/>
                </a:lnTo>
                <a:lnTo>
                  <a:pt x="112566" y="65987"/>
                </a:lnTo>
                <a:lnTo>
                  <a:pt x="150974" y="57142"/>
                </a:lnTo>
                <a:lnTo>
                  <a:pt x="194264" y="48785"/>
                </a:lnTo>
                <a:lnTo>
                  <a:pt x="242161" y="40954"/>
                </a:lnTo>
                <a:lnTo>
                  <a:pt x="294391" y="33688"/>
                </a:lnTo>
                <a:lnTo>
                  <a:pt x="350679" y="27025"/>
                </a:lnTo>
                <a:lnTo>
                  <a:pt x="410752" y="21003"/>
                </a:lnTo>
                <a:lnTo>
                  <a:pt x="474334" y="15659"/>
                </a:lnTo>
                <a:lnTo>
                  <a:pt x="541151" y="11033"/>
                </a:lnTo>
                <a:lnTo>
                  <a:pt x="610929" y="7163"/>
                </a:lnTo>
                <a:lnTo>
                  <a:pt x="683394" y="4086"/>
                </a:lnTo>
                <a:lnTo>
                  <a:pt x="758270" y="1841"/>
                </a:lnTo>
                <a:lnTo>
                  <a:pt x="835285" y="466"/>
                </a:lnTo>
                <a:lnTo>
                  <a:pt x="914162" y="0"/>
                </a:lnTo>
                <a:lnTo>
                  <a:pt x="993039" y="466"/>
                </a:lnTo>
                <a:lnTo>
                  <a:pt x="1070054" y="1841"/>
                </a:lnTo>
                <a:lnTo>
                  <a:pt x="1144930" y="4086"/>
                </a:lnTo>
                <a:lnTo>
                  <a:pt x="1217395" y="7163"/>
                </a:lnTo>
                <a:lnTo>
                  <a:pt x="1287172" y="11033"/>
                </a:lnTo>
                <a:lnTo>
                  <a:pt x="1353989" y="15659"/>
                </a:lnTo>
                <a:lnTo>
                  <a:pt x="1417571" y="21003"/>
                </a:lnTo>
                <a:lnTo>
                  <a:pt x="1477643" y="27025"/>
                </a:lnTo>
                <a:lnTo>
                  <a:pt x="1533931" y="33688"/>
                </a:lnTo>
                <a:lnTo>
                  <a:pt x="1586161" y="40954"/>
                </a:lnTo>
                <a:lnTo>
                  <a:pt x="1634058" y="48785"/>
                </a:lnTo>
                <a:lnTo>
                  <a:pt x="1677347" y="57142"/>
                </a:lnTo>
                <a:lnTo>
                  <a:pt x="1715755" y="65987"/>
                </a:lnTo>
                <a:lnTo>
                  <a:pt x="1776828" y="84990"/>
                </a:lnTo>
                <a:lnTo>
                  <a:pt x="1815082" y="105487"/>
                </a:lnTo>
                <a:lnTo>
                  <a:pt x="1828321" y="127175"/>
                </a:lnTo>
                <a:close/>
              </a:path>
            </a:pathLst>
          </a:custGeom>
          <a:ln w="9525">
            <a:solidFill>
              <a:srgbClr val="89C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0253" y="4768453"/>
            <a:ext cx="1828800" cy="890269"/>
          </a:xfrm>
          <a:custGeom>
            <a:avLst/>
            <a:gdLst/>
            <a:ahLst/>
            <a:cxnLst/>
            <a:rect l="l" t="t" r="r" b="b"/>
            <a:pathLst>
              <a:path w="1828800" h="890270">
                <a:moveTo>
                  <a:pt x="1828321" y="0"/>
                </a:moveTo>
                <a:lnTo>
                  <a:pt x="1828321" y="763056"/>
                </a:lnTo>
                <a:lnTo>
                  <a:pt x="1824965" y="774029"/>
                </a:lnTo>
                <a:lnTo>
                  <a:pt x="1776828" y="805241"/>
                </a:lnTo>
                <a:lnTo>
                  <a:pt x="1715755" y="824244"/>
                </a:lnTo>
                <a:lnTo>
                  <a:pt x="1677347" y="833090"/>
                </a:lnTo>
                <a:lnTo>
                  <a:pt x="1634058" y="841447"/>
                </a:lnTo>
                <a:lnTo>
                  <a:pt x="1586161" y="849278"/>
                </a:lnTo>
                <a:lnTo>
                  <a:pt x="1533931" y="856545"/>
                </a:lnTo>
                <a:lnTo>
                  <a:pt x="1477643" y="863208"/>
                </a:lnTo>
                <a:lnTo>
                  <a:pt x="1417571" y="869231"/>
                </a:lnTo>
                <a:lnTo>
                  <a:pt x="1353989" y="874574"/>
                </a:lnTo>
                <a:lnTo>
                  <a:pt x="1287172" y="879200"/>
                </a:lnTo>
                <a:lnTo>
                  <a:pt x="1217395" y="883071"/>
                </a:lnTo>
                <a:lnTo>
                  <a:pt x="1144930" y="886148"/>
                </a:lnTo>
                <a:lnTo>
                  <a:pt x="1070054" y="888393"/>
                </a:lnTo>
                <a:lnTo>
                  <a:pt x="993039" y="889768"/>
                </a:lnTo>
                <a:lnTo>
                  <a:pt x="914162" y="890235"/>
                </a:lnTo>
                <a:lnTo>
                  <a:pt x="835285" y="889768"/>
                </a:lnTo>
                <a:lnTo>
                  <a:pt x="758270" y="888393"/>
                </a:lnTo>
                <a:lnTo>
                  <a:pt x="683394" y="886148"/>
                </a:lnTo>
                <a:lnTo>
                  <a:pt x="610929" y="883071"/>
                </a:lnTo>
                <a:lnTo>
                  <a:pt x="541151" y="879200"/>
                </a:lnTo>
                <a:lnTo>
                  <a:pt x="474334" y="874574"/>
                </a:lnTo>
                <a:lnTo>
                  <a:pt x="410752" y="869231"/>
                </a:lnTo>
                <a:lnTo>
                  <a:pt x="350679" y="863208"/>
                </a:lnTo>
                <a:lnTo>
                  <a:pt x="294391" y="856545"/>
                </a:lnTo>
                <a:lnTo>
                  <a:pt x="242161" y="849278"/>
                </a:lnTo>
                <a:lnTo>
                  <a:pt x="194264" y="841447"/>
                </a:lnTo>
                <a:lnTo>
                  <a:pt x="150974" y="833090"/>
                </a:lnTo>
                <a:lnTo>
                  <a:pt x="112566" y="824244"/>
                </a:lnTo>
                <a:lnTo>
                  <a:pt x="51493" y="805241"/>
                </a:lnTo>
                <a:lnTo>
                  <a:pt x="13239" y="784743"/>
                </a:lnTo>
                <a:lnTo>
                  <a:pt x="0" y="763056"/>
                </a:lnTo>
                <a:lnTo>
                  <a:pt x="0" y="0"/>
                </a:lnTo>
              </a:path>
            </a:pathLst>
          </a:custGeom>
          <a:ln w="9525">
            <a:solidFill>
              <a:srgbClr val="89CB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428450" y="4979060"/>
            <a:ext cx="13322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eg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0253" y="2673134"/>
            <a:ext cx="1828800" cy="912494"/>
          </a:xfrm>
          <a:custGeom>
            <a:avLst/>
            <a:gdLst/>
            <a:ahLst/>
            <a:cxnLst/>
            <a:rect l="l" t="t" r="r" b="b"/>
            <a:pathLst>
              <a:path w="1828800" h="912495">
                <a:moveTo>
                  <a:pt x="1676298" y="0"/>
                </a:moveTo>
                <a:lnTo>
                  <a:pt x="152006" y="0"/>
                </a:lnTo>
                <a:lnTo>
                  <a:pt x="103961" y="7749"/>
                </a:lnTo>
                <a:lnTo>
                  <a:pt x="62234" y="29330"/>
                </a:lnTo>
                <a:lnTo>
                  <a:pt x="29329" y="62237"/>
                </a:lnTo>
                <a:lnTo>
                  <a:pt x="7749" y="103968"/>
                </a:lnTo>
                <a:lnTo>
                  <a:pt x="0" y="152018"/>
                </a:lnTo>
                <a:lnTo>
                  <a:pt x="0" y="760069"/>
                </a:lnTo>
                <a:lnTo>
                  <a:pt x="7749" y="808115"/>
                </a:lnTo>
                <a:lnTo>
                  <a:pt x="29329" y="849845"/>
                </a:lnTo>
                <a:lnTo>
                  <a:pt x="62234" y="882754"/>
                </a:lnTo>
                <a:lnTo>
                  <a:pt x="103961" y="904337"/>
                </a:lnTo>
                <a:lnTo>
                  <a:pt x="152006" y="912088"/>
                </a:lnTo>
                <a:lnTo>
                  <a:pt x="1676298" y="912088"/>
                </a:lnTo>
                <a:lnTo>
                  <a:pt x="1724348" y="904337"/>
                </a:lnTo>
                <a:lnTo>
                  <a:pt x="1766079" y="882754"/>
                </a:lnTo>
                <a:lnTo>
                  <a:pt x="1798987" y="849845"/>
                </a:lnTo>
                <a:lnTo>
                  <a:pt x="1820567" y="808115"/>
                </a:lnTo>
                <a:lnTo>
                  <a:pt x="1828317" y="760069"/>
                </a:lnTo>
                <a:lnTo>
                  <a:pt x="1828317" y="152018"/>
                </a:lnTo>
                <a:lnTo>
                  <a:pt x="1820567" y="103968"/>
                </a:lnTo>
                <a:lnTo>
                  <a:pt x="1798987" y="62237"/>
                </a:lnTo>
                <a:lnTo>
                  <a:pt x="1766079" y="29330"/>
                </a:lnTo>
                <a:lnTo>
                  <a:pt x="1724348" y="7749"/>
                </a:lnTo>
                <a:lnTo>
                  <a:pt x="1676298" y="0"/>
                </a:lnTo>
                <a:close/>
              </a:path>
            </a:pathLst>
          </a:custGeom>
          <a:solidFill>
            <a:srgbClr val="0070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0253" y="2673134"/>
            <a:ext cx="1828800" cy="912494"/>
          </a:xfrm>
          <a:custGeom>
            <a:avLst/>
            <a:gdLst/>
            <a:ahLst/>
            <a:cxnLst/>
            <a:rect l="l" t="t" r="r" b="b"/>
            <a:pathLst>
              <a:path w="1828800" h="912495">
                <a:moveTo>
                  <a:pt x="0" y="152017"/>
                </a:moveTo>
                <a:lnTo>
                  <a:pt x="7749" y="103967"/>
                </a:lnTo>
                <a:lnTo>
                  <a:pt x="29330" y="62237"/>
                </a:lnTo>
                <a:lnTo>
                  <a:pt x="62237" y="29330"/>
                </a:lnTo>
                <a:lnTo>
                  <a:pt x="103967" y="7749"/>
                </a:lnTo>
                <a:lnTo>
                  <a:pt x="152016" y="0"/>
                </a:lnTo>
                <a:lnTo>
                  <a:pt x="1676310" y="0"/>
                </a:lnTo>
                <a:lnTo>
                  <a:pt x="1724356" y="7749"/>
                </a:lnTo>
                <a:lnTo>
                  <a:pt x="1766084" y="29330"/>
                </a:lnTo>
                <a:lnTo>
                  <a:pt x="1798991" y="62237"/>
                </a:lnTo>
                <a:lnTo>
                  <a:pt x="1820571" y="103967"/>
                </a:lnTo>
                <a:lnTo>
                  <a:pt x="1828321" y="152017"/>
                </a:lnTo>
                <a:lnTo>
                  <a:pt x="1828321" y="760062"/>
                </a:lnTo>
                <a:lnTo>
                  <a:pt x="1820571" y="808111"/>
                </a:lnTo>
                <a:lnTo>
                  <a:pt x="1798991" y="849841"/>
                </a:lnTo>
                <a:lnTo>
                  <a:pt x="1766084" y="882749"/>
                </a:lnTo>
                <a:lnTo>
                  <a:pt x="1724356" y="904329"/>
                </a:lnTo>
                <a:lnTo>
                  <a:pt x="1676310" y="912079"/>
                </a:lnTo>
                <a:lnTo>
                  <a:pt x="152016" y="912079"/>
                </a:lnTo>
                <a:lnTo>
                  <a:pt x="103967" y="904329"/>
                </a:lnTo>
                <a:lnTo>
                  <a:pt x="62237" y="882749"/>
                </a:lnTo>
                <a:lnTo>
                  <a:pt x="29330" y="849841"/>
                </a:lnTo>
                <a:lnTo>
                  <a:pt x="7749" y="808111"/>
                </a:lnTo>
                <a:lnTo>
                  <a:pt x="0" y="760062"/>
                </a:lnTo>
                <a:lnTo>
                  <a:pt x="0" y="152017"/>
                </a:lnTo>
                <a:close/>
              </a:path>
            </a:pathLst>
          </a:custGeom>
          <a:ln w="25400">
            <a:solidFill>
              <a:srgbClr val="7FA4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57037" y="2894673"/>
            <a:ext cx="1075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89809" y="3284156"/>
            <a:ext cx="2364740" cy="716280"/>
          </a:xfrm>
          <a:custGeom>
            <a:avLst/>
            <a:gdLst/>
            <a:ahLst/>
            <a:cxnLst/>
            <a:rect l="l" t="t" r="r" b="b"/>
            <a:pathLst>
              <a:path w="2364740" h="716279">
                <a:moveTo>
                  <a:pt x="2238756" y="0"/>
                </a:moveTo>
                <a:lnTo>
                  <a:pt x="2249220" y="36639"/>
                </a:lnTo>
                <a:lnTo>
                  <a:pt x="0" y="679449"/>
                </a:lnTo>
                <a:lnTo>
                  <a:pt x="10464" y="716076"/>
                </a:lnTo>
                <a:lnTo>
                  <a:pt x="2259685" y="73266"/>
                </a:lnTo>
                <a:lnTo>
                  <a:pt x="2310127" y="73266"/>
                </a:lnTo>
                <a:lnTo>
                  <a:pt x="2364359" y="23545"/>
                </a:lnTo>
                <a:lnTo>
                  <a:pt x="2238756" y="0"/>
                </a:lnTo>
                <a:close/>
              </a:path>
              <a:path w="2364740" h="716279">
                <a:moveTo>
                  <a:pt x="2310127" y="73266"/>
                </a:moveTo>
                <a:lnTo>
                  <a:pt x="2259685" y="73266"/>
                </a:lnTo>
                <a:lnTo>
                  <a:pt x="2270163" y="109905"/>
                </a:lnTo>
                <a:lnTo>
                  <a:pt x="2310127" y="73266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0139" y="4463834"/>
            <a:ext cx="2364105" cy="672465"/>
          </a:xfrm>
          <a:custGeom>
            <a:avLst/>
            <a:gdLst/>
            <a:ahLst/>
            <a:cxnLst/>
            <a:rect l="l" t="t" r="r" b="b"/>
            <a:pathLst>
              <a:path w="2364104" h="672464">
                <a:moveTo>
                  <a:pt x="9804" y="0"/>
                </a:moveTo>
                <a:lnTo>
                  <a:pt x="0" y="36817"/>
                </a:lnTo>
                <a:lnTo>
                  <a:pt x="2248674" y="635571"/>
                </a:lnTo>
                <a:lnTo>
                  <a:pt x="2238870" y="672388"/>
                </a:lnTo>
                <a:lnTo>
                  <a:pt x="2364028" y="646569"/>
                </a:lnTo>
                <a:lnTo>
                  <a:pt x="2309935" y="598754"/>
                </a:lnTo>
                <a:lnTo>
                  <a:pt x="2258479" y="598754"/>
                </a:lnTo>
                <a:lnTo>
                  <a:pt x="9804" y="0"/>
                </a:lnTo>
                <a:close/>
              </a:path>
              <a:path w="2364104" h="672464">
                <a:moveTo>
                  <a:pt x="2268283" y="561936"/>
                </a:moveTo>
                <a:lnTo>
                  <a:pt x="2258479" y="598754"/>
                </a:lnTo>
                <a:lnTo>
                  <a:pt x="2309935" y="598754"/>
                </a:lnTo>
                <a:lnTo>
                  <a:pt x="2268283" y="561936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41413" y="3189109"/>
            <a:ext cx="2154555" cy="808355"/>
          </a:xfrm>
          <a:custGeom>
            <a:avLst/>
            <a:gdLst/>
            <a:ahLst/>
            <a:cxnLst/>
            <a:rect l="l" t="t" r="r" b="b"/>
            <a:pathLst>
              <a:path w="2154554" h="808354">
                <a:moveTo>
                  <a:pt x="12928" y="0"/>
                </a:moveTo>
                <a:lnTo>
                  <a:pt x="0" y="35839"/>
                </a:lnTo>
                <a:lnTo>
                  <a:pt x="2040089" y="771944"/>
                </a:lnTo>
                <a:lnTo>
                  <a:pt x="2027161" y="807770"/>
                </a:lnTo>
                <a:lnTo>
                  <a:pt x="2154072" y="792810"/>
                </a:lnTo>
                <a:lnTo>
                  <a:pt x="2100082" y="736104"/>
                </a:lnTo>
                <a:lnTo>
                  <a:pt x="2053018" y="736104"/>
                </a:lnTo>
                <a:lnTo>
                  <a:pt x="12928" y="0"/>
                </a:lnTo>
                <a:close/>
              </a:path>
              <a:path w="2154554" h="808354">
                <a:moveTo>
                  <a:pt x="2065959" y="700265"/>
                </a:moveTo>
                <a:lnTo>
                  <a:pt x="2053018" y="736104"/>
                </a:lnTo>
                <a:lnTo>
                  <a:pt x="2100082" y="736104"/>
                </a:lnTo>
                <a:lnTo>
                  <a:pt x="2065959" y="700265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71765" y="4459947"/>
            <a:ext cx="2124075" cy="669290"/>
          </a:xfrm>
          <a:custGeom>
            <a:avLst/>
            <a:gdLst/>
            <a:ahLst/>
            <a:cxnLst/>
            <a:rect l="l" t="t" r="r" b="b"/>
            <a:pathLst>
              <a:path w="2124075" h="669289">
                <a:moveTo>
                  <a:pt x="1997887" y="0"/>
                </a:moveTo>
                <a:lnTo>
                  <a:pt x="2008720" y="36525"/>
                </a:lnTo>
                <a:lnTo>
                  <a:pt x="0" y="632193"/>
                </a:lnTo>
                <a:lnTo>
                  <a:pt x="10833" y="668718"/>
                </a:lnTo>
                <a:lnTo>
                  <a:pt x="2019554" y="73063"/>
                </a:lnTo>
                <a:lnTo>
                  <a:pt x="2069441" y="73063"/>
                </a:lnTo>
                <a:lnTo>
                  <a:pt x="2123719" y="22301"/>
                </a:lnTo>
                <a:lnTo>
                  <a:pt x="1997887" y="0"/>
                </a:lnTo>
                <a:close/>
              </a:path>
              <a:path w="2124075" h="669289">
                <a:moveTo>
                  <a:pt x="2069441" y="73063"/>
                </a:moveTo>
                <a:lnTo>
                  <a:pt x="2019554" y="73063"/>
                </a:lnTo>
                <a:lnTo>
                  <a:pt x="2030387" y="109588"/>
                </a:lnTo>
                <a:lnTo>
                  <a:pt x="2069441" y="73063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81871" y="4268952"/>
            <a:ext cx="118313" cy="184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4584" y="4343539"/>
            <a:ext cx="674370" cy="307975"/>
          </a:xfrm>
          <a:custGeom>
            <a:avLst/>
            <a:gdLst/>
            <a:ahLst/>
            <a:cxnLst/>
            <a:rect l="l" t="t" r="r" b="b"/>
            <a:pathLst>
              <a:path w="674370" h="307975">
                <a:moveTo>
                  <a:pt x="175116" y="65500"/>
                </a:moveTo>
                <a:lnTo>
                  <a:pt x="137428" y="86036"/>
                </a:lnTo>
                <a:lnTo>
                  <a:pt x="122349" y="126162"/>
                </a:lnTo>
                <a:lnTo>
                  <a:pt x="121741" y="138938"/>
                </a:lnTo>
                <a:lnTo>
                  <a:pt x="123474" y="150458"/>
                </a:lnTo>
                <a:lnTo>
                  <a:pt x="150794" y="182917"/>
                </a:lnTo>
                <a:lnTo>
                  <a:pt x="176773" y="189395"/>
                </a:lnTo>
                <a:lnTo>
                  <a:pt x="184133" y="189114"/>
                </a:lnTo>
                <a:lnTo>
                  <a:pt x="217202" y="172455"/>
                </a:lnTo>
                <a:lnTo>
                  <a:pt x="173498" y="172455"/>
                </a:lnTo>
                <a:lnTo>
                  <a:pt x="166407" y="171196"/>
                </a:lnTo>
                <a:lnTo>
                  <a:pt x="142218" y="138938"/>
                </a:lnTo>
                <a:lnTo>
                  <a:pt x="142319" y="134979"/>
                </a:lnTo>
                <a:lnTo>
                  <a:pt x="158012" y="92847"/>
                </a:lnTo>
                <a:lnTo>
                  <a:pt x="183913" y="82569"/>
                </a:lnTo>
                <a:lnTo>
                  <a:pt x="220913" y="82569"/>
                </a:lnTo>
                <a:lnTo>
                  <a:pt x="215848" y="77727"/>
                </a:lnTo>
                <a:lnTo>
                  <a:pt x="206509" y="71972"/>
                </a:lnTo>
                <a:lnTo>
                  <a:pt x="195553" y="67843"/>
                </a:lnTo>
                <a:lnTo>
                  <a:pt x="185157" y="65766"/>
                </a:lnTo>
                <a:lnTo>
                  <a:pt x="175116" y="65500"/>
                </a:lnTo>
                <a:close/>
              </a:path>
              <a:path w="674370" h="307975">
                <a:moveTo>
                  <a:pt x="220913" y="82569"/>
                </a:moveTo>
                <a:lnTo>
                  <a:pt x="183913" y="82569"/>
                </a:lnTo>
                <a:lnTo>
                  <a:pt x="191045" y="83845"/>
                </a:lnTo>
                <a:lnTo>
                  <a:pt x="197705" y="86462"/>
                </a:lnTo>
                <a:lnTo>
                  <a:pt x="215214" y="117983"/>
                </a:lnTo>
                <a:lnTo>
                  <a:pt x="214626" y="126245"/>
                </a:lnTo>
                <a:lnTo>
                  <a:pt x="199389" y="161972"/>
                </a:lnTo>
                <a:lnTo>
                  <a:pt x="173498" y="172455"/>
                </a:lnTo>
                <a:lnTo>
                  <a:pt x="217202" y="172455"/>
                </a:lnTo>
                <a:lnTo>
                  <a:pt x="235237" y="128016"/>
                </a:lnTo>
                <a:lnTo>
                  <a:pt x="235693" y="115622"/>
                </a:lnTo>
                <a:lnTo>
                  <a:pt x="233820" y="104391"/>
                </a:lnTo>
                <a:lnTo>
                  <a:pt x="229665" y="94107"/>
                </a:lnTo>
                <a:lnTo>
                  <a:pt x="223567" y="85106"/>
                </a:lnTo>
                <a:lnTo>
                  <a:pt x="220913" y="82569"/>
                </a:lnTo>
                <a:close/>
              </a:path>
              <a:path w="674370" h="307975">
                <a:moveTo>
                  <a:pt x="91567" y="143459"/>
                </a:moveTo>
                <a:lnTo>
                  <a:pt x="72198" y="143459"/>
                </a:lnTo>
                <a:lnTo>
                  <a:pt x="68134" y="157861"/>
                </a:lnTo>
                <a:lnTo>
                  <a:pt x="86079" y="162915"/>
                </a:lnTo>
                <a:lnTo>
                  <a:pt x="91567" y="143459"/>
                </a:lnTo>
                <a:close/>
              </a:path>
              <a:path w="674370" h="307975">
                <a:moveTo>
                  <a:pt x="54358" y="30018"/>
                </a:moveTo>
                <a:lnTo>
                  <a:pt x="17626" y="48691"/>
                </a:lnTo>
                <a:lnTo>
                  <a:pt x="1189" y="86687"/>
                </a:lnTo>
                <a:lnTo>
                  <a:pt x="0" y="103479"/>
                </a:lnTo>
                <a:lnTo>
                  <a:pt x="735" y="110845"/>
                </a:lnTo>
                <a:lnTo>
                  <a:pt x="22946" y="145862"/>
                </a:lnTo>
                <a:lnTo>
                  <a:pt x="45695" y="153163"/>
                </a:lnTo>
                <a:lnTo>
                  <a:pt x="55205" y="152409"/>
                </a:lnTo>
                <a:lnTo>
                  <a:pt x="64040" y="149173"/>
                </a:lnTo>
                <a:lnTo>
                  <a:pt x="72198" y="143459"/>
                </a:lnTo>
                <a:lnTo>
                  <a:pt x="91567" y="143459"/>
                </a:lnTo>
                <a:lnTo>
                  <a:pt x="93354" y="137123"/>
                </a:lnTo>
                <a:lnTo>
                  <a:pt x="48099" y="137123"/>
                </a:lnTo>
                <a:lnTo>
                  <a:pt x="41820" y="136055"/>
                </a:lnTo>
                <a:lnTo>
                  <a:pt x="20064" y="104391"/>
                </a:lnTo>
                <a:lnTo>
                  <a:pt x="20142" y="101498"/>
                </a:lnTo>
                <a:lnTo>
                  <a:pt x="30769" y="64657"/>
                </a:lnTo>
                <a:lnTo>
                  <a:pt x="59226" y="47382"/>
                </a:lnTo>
                <a:lnTo>
                  <a:pt x="90958" y="47382"/>
                </a:lnTo>
                <a:lnTo>
                  <a:pt x="89978" y="45897"/>
                </a:lnTo>
                <a:lnTo>
                  <a:pt x="80872" y="37058"/>
                </a:lnTo>
                <a:lnTo>
                  <a:pt x="75157" y="33883"/>
                </a:lnTo>
                <a:lnTo>
                  <a:pt x="68274" y="31940"/>
                </a:lnTo>
                <a:lnTo>
                  <a:pt x="61280" y="30469"/>
                </a:lnTo>
                <a:lnTo>
                  <a:pt x="54358" y="30018"/>
                </a:lnTo>
                <a:close/>
              </a:path>
              <a:path w="674370" h="307975">
                <a:moveTo>
                  <a:pt x="90958" y="47382"/>
                </a:moveTo>
                <a:lnTo>
                  <a:pt x="59226" y="47382"/>
                </a:lnTo>
                <a:lnTo>
                  <a:pt x="65594" y="48463"/>
                </a:lnTo>
                <a:lnTo>
                  <a:pt x="71742" y="50939"/>
                </a:lnTo>
                <a:lnTo>
                  <a:pt x="87535" y="81680"/>
                </a:lnTo>
                <a:lnTo>
                  <a:pt x="86581" y="91528"/>
                </a:lnTo>
                <a:lnTo>
                  <a:pt x="71814" y="126990"/>
                </a:lnTo>
                <a:lnTo>
                  <a:pt x="48099" y="137123"/>
                </a:lnTo>
                <a:lnTo>
                  <a:pt x="93354" y="137123"/>
                </a:lnTo>
                <a:lnTo>
                  <a:pt x="116092" y="56515"/>
                </a:lnTo>
                <a:lnTo>
                  <a:pt x="95337" y="56515"/>
                </a:lnTo>
                <a:lnTo>
                  <a:pt x="93280" y="50901"/>
                </a:lnTo>
                <a:lnTo>
                  <a:pt x="90958" y="47382"/>
                </a:lnTo>
                <a:close/>
              </a:path>
              <a:path w="674370" h="307975">
                <a:moveTo>
                  <a:pt x="111263" y="0"/>
                </a:moveTo>
                <a:lnTo>
                  <a:pt x="95337" y="56515"/>
                </a:lnTo>
                <a:lnTo>
                  <a:pt x="116092" y="56515"/>
                </a:lnTo>
                <a:lnTo>
                  <a:pt x="130504" y="5422"/>
                </a:lnTo>
                <a:lnTo>
                  <a:pt x="111263" y="0"/>
                </a:lnTo>
                <a:close/>
              </a:path>
              <a:path w="674370" h="307975">
                <a:moveTo>
                  <a:pt x="526797" y="162337"/>
                </a:moveTo>
                <a:lnTo>
                  <a:pt x="486442" y="176497"/>
                </a:lnTo>
                <a:lnTo>
                  <a:pt x="467968" y="210083"/>
                </a:lnTo>
                <a:lnTo>
                  <a:pt x="464663" y="235840"/>
                </a:lnTo>
                <a:lnTo>
                  <a:pt x="466418" y="247164"/>
                </a:lnTo>
                <a:lnTo>
                  <a:pt x="494192" y="279760"/>
                </a:lnTo>
                <a:lnTo>
                  <a:pt x="524570" y="286759"/>
                </a:lnTo>
                <a:lnTo>
                  <a:pt x="533144" y="285916"/>
                </a:lnTo>
                <a:lnTo>
                  <a:pt x="541171" y="283616"/>
                </a:lnTo>
                <a:lnTo>
                  <a:pt x="548560" y="279954"/>
                </a:lnTo>
                <a:lnTo>
                  <a:pt x="555220" y="275024"/>
                </a:lnTo>
                <a:lnTo>
                  <a:pt x="559834" y="270205"/>
                </a:lnTo>
                <a:lnTo>
                  <a:pt x="517473" y="270205"/>
                </a:lnTo>
                <a:lnTo>
                  <a:pt x="510373" y="268198"/>
                </a:lnTo>
                <a:lnTo>
                  <a:pt x="485342" y="237196"/>
                </a:lnTo>
                <a:lnTo>
                  <a:pt x="485399" y="228848"/>
                </a:lnTo>
                <a:lnTo>
                  <a:pt x="486828" y="219697"/>
                </a:lnTo>
                <a:lnTo>
                  <a:pt x="547714" y="219697"/>
                </a:lnTo>
                <a:lnTo>
                  <a:pt x="492390" y="204101"/>
                </a:lnTo>
                <a:lnTo>
                  <a:pt x="563056" y="179234"/>
                </a:lnTo>
                <a:lnTo>
                  <a:pt x="558036" y="174277"/>
                </a:lnTo>
                <a:lnTo>
                  <a:pt x="548988" y="168570"/>
                </a:lnTo>
                <a:lnTo>
                  <a:pt x="538339" y="164515"/>
                </a:lnTo>
                <a:lnTo>
                  <a:pt x="526797" y="162337"/>
                </a:lnTo>
                <a:close/>
              </a:path>
              <a:path w="674370" h="307975">
                <a:moveTo>
                  <a:pt x="547064" y="253263"/>
                </a:moveTo>
                <a:lnTo>
                  <a:pt x="541831" y="260604"/>
                </a:lnTo>
                <a:lnTo>
                  <a:pt x="536180" y="265430"/>
                </a:lnTo>
                <a:lnTo>
                  <a:pt x="524051" y="270052"/>
                </a:lnTo>
                <a:lnTo>
                  <a:pt x="517473" y="270205"/>
                </a:lnTo>
                <a:lnTo>
                  <a:pt x="559834" y="270205"/>
                </a:lnTo>
                <a:lnTo>
                  <a:pt x="561152" y="268828"/>
                </a:lnTo>
                <a:lnTo>
                  <a:pt x="566355" y="261366"/>
                </a:lnTo>
                <a:lnTo>
                  <a:pt x="547064" y="253263"/>
                </a:lnTo>
                <a:close/>
              </a:path>
              <a:path w="674370" h="307975">
                <a:moveTo>
                  <a:pt x="418585" y="187947"/>
                </a:moveTo>
                <a:lnTo>
                  <a:pt x="398131" y="187947"/>
                </a:lnTo>
                <a:lnTo>
                  <a:pt x="419391" y="256921"/>
                </a:lnTo>
                <a:lnTo>
                  <a:pt x="443241" y="263652"/>
                </a:lnTo>
                <a:lnTo>
                  <a:pt x="418585" y="187947"/>
                </a:lnTo>
                <a:close/>
              </a:path>
              <a:path w="674370" h="307975">
                <a:moveTo>
                  <a:pt x="547714" y="219697"/>
                </a:moveTo>
                <a:lnTo>
                  <a:pt x="486828" y="219697"/>
                </a:lnTo>
                <a:lnTo>
                  <a:pt x="571918" y="243687"/>
                </a:lnTo>
                <a:lnTo>
                  <a:pt x="573162" y="239712"/>
                </a:lnTo>
                <a:lnTo>
                  <a:pt x="573480" y="238569"/>
                </a:lnTo>
                <a:lnTo>
                  <a:pt x="576332" y="224974"/>
                </a:lnTo>
                <a:lnTo>
                  <a:pt x="576470" y="222059"/>
                </a:lnTo>
                <a:lnTo>
                  <a:pt x="556093" y="222059"/>
                </a:lnTo>
                <a:lnTo>
                  <a:pt x="547714" y="219697"/>
                </a:lnTo>
                <a:close/>
              </a:path>
              <a:path w="674370" h="307975">
                <a:moveTo>
                  <a:pt x="393114" y="79489"/>
                </a:moveTo>
                <a:lnTo>
                  <a:pt x="348702" y="236982"/>
                </a:lnTo>
                <a:lnTo>
                  <a:pt x="368032" y="242443"/>
                </a:lnTo>
                <a:lnTo>
                  <a:pt x="380795" y="197205"/>
                </a:lnTo>
                <a:lnTo>
                  <a:pt x="398131" y="187947"/>
                </a:lnTo>
                <a:lnTo>
                  <a:pt x="418585" y="187947"/>
                </a:lnTo>
                <a:lnTo>
                  <a:pt x="415454" y="178333"/>
                </a:lnTo>
                <a:lnTo>
                  <a:pt x="422082" y="174752"/>
                </a:lnTo>
                <a:lnTo>
                  <a:pt x="387120" y="174752"/>
                </a:lnTo>
                <a:lnTo>
                  <a:pt x="412456" y="84950"/>
                </a:lnTo>
                <a:lnTo>
                  <a:pt x="393114" y="79489"/>
                </a:lnTo>
                <a:close/>
              </a:path>
              <a:path w="674370" h="307975">
                <a:moveTo>
                  <a:pt x="302916" y="99995"/>
                </a:moveTo>
                <a:lnTo>
                  <a:pt x="263872" y="117056"/>
                </a:lnTo>
                <a:lnTo>
                  <a:pt x="245734" y="161359"/>
                </a:lnTo>
                <a:lnTo>
                  <a:pt x="245194" y="174752"/>
                </a:lnTo>
                <a:lnTo>
                  <a:pt x="246643" y="185127"/>
                </a:lnTo>
                <a:lnTo>
                  <a:pt x="272968" y="217376"/>
                </a:lnTo>
                <a:lnTo>
                  <a:pt x="301852" y="223554"/>
                </a:lnTo>
                <a:lnTo>
                  <a:pt x="310348" y="222200"/>
                </a:lnTo>
                <a:lnTo>
                  <a:pt x="318502" y="219252"/>
                </a:lnTo>
                <a:lnTo>
                  <a:pt x="326034" y="214795"/>
                </a:lnTo>
                <a:lnTo>
                  <a:pt x="332650" y="208927"/>
                </a:lnTo>
                <a:lnTo>
                  <a:pt x="333644" y="207657"/>
                </a:lnTo>
                <a:lnTo>
                  <a:pt x="295693" y="207657"/>
                </a:lnTo>
                <a:lnTo>
                  <a:pt x="288111" y="205511"/>
                </a:lnTo>
                <a:lnTo>
                  <a:pt x="265276" y="173186"/>
                </a:lnTo>
                <a:lnTo>
                  <a:pt x="266200" y="163583"/>
                </a:lnTo>
                <a:lnTo>
                  <a:pt x="281461" y="127017"/>
                </a:lnTo>
                <a:lnTo>
                  <a:pt x="306694" y="117056"/>
                </a:lnTo>
                <a:lnTo>
                  <a:pt x="342541" y="117056"/>
                </a:lnTo>
                <a:lnTo>
                  <a:pt x="340154" y="114335"/>
                </a:lnTo>
                <a:lnTo>
                  <a:pt x="333807" y="109373"/>
                </a:lnTo>
                <a:lnTo>
                  <a:pt x="326281" y="105348"/>
                </a:lnTo>
                <a:lnTo>
                  <a:pt x="317575" y="102260"/>
                </a:lnTo>
                <a:lnTo>
                  <a:pt x="310228" y="100655"/>
                </a:lnTo>
                <a:lnTo>
                  <a:pt x="302916" y="99995"/>
                </a:lnTo>
                <a:close/>
              </a:path>
              <a:path w="674370" h="307975">
                <a:moveTo>
                  <a:pt x="563056" y="179234"/>
                </a:moveTo>
                <a:lnTo>
                  <a:pt x="527521" y="179234"/>
                </a:lnTo>
                <a:lnTo>
                  <a:pt x="534072" y="180479"/>
                </a:lnTo>
                <a:lnTo>
                  <a:pt x="540894" y="183158"/>
                </a:lnTo>
                <a:lnTo>
                  <a:pt x="557905" y="212456"/>
                </a:lnTo>
                <a:lnTo>
                  <a:pt x="556093" y="222059"/>
                </a:lnTo>
                <a:lnTo>
                  <a:pt x="576470" y="222059"/>
                </a:lnTo>
                <a:lnTo>
                  <a:pt x="576815" y="214795"/>
                </a:lnTo>
                <a:lnTo>
                  <a:pt x="576814" y="211689"/>
                </a:lnTo>
                <a:lnTo>
                  <a:pt x="575260" y="201013"/>
                </a:lnTo>
                <a:lnTo>
                  <a:pt x="571333" y="190639"/>
                </a:lnTo>
                <a:lnTo>
                  <a:pt x="565485" y="181634"/>
                </a:lnTo>
                <a:lnTo>
                  <a:pt x="563056" y="179234"/>
                </a:lnTo>
                <a:close/>
              </a:path>
              <a:path w="674370" h="307975">
                <a:moveTo>
                  <a:pt x="324814" y="185127"/>
                </a:moveTo>
                <a:lnTo>
                  <a:pt x="320737" y="194424"/>
                </a:lnTo>
                <a:lnTo>
                  <a:pt x="315492" y="200672"/>
                </a:lnTo>
                <a:lnTo>
                  <a:pt x="302690" y="207111"/>
                </a:lnTo>
                <a:lnTo>
                  <a:pt x="295693" y="207657"/>
                </a:lnTo>
                <a:lnTo>
                  <a:pt x="333644" y="207657"/>
                </a:lnTo>
                <a:lnTo>
                  <a:pt x="338351" y="201650"/>
                </a:lnTo>
                <a:lnTo>
                  <a:pt x="343140" y="192963"/>
                </a:lnTo>
                <a:lnTo>
                  <a:pt x="324814" y="185127"/>
                </a:lnTo>
                <a:close/>
              </a:path>
              <a:path w="674370" h="307975">
                <a:moveTo>
                  <a:pt x="445984" y="141249"/>
                </a:moveTo>
                <a:lnTo>
                  <a:pt x="387120" y="174752"/>
                </a:lnTo>
                <a:lnTo>
                  <a:pt x="422082" y="174752"/>
                </a:lnTo>
                <a:lnTo>
                  <a:pt x="471016" y="148310"/>
                </a:lnTo>
                <a:lnTo>
                  <a:pt x="445984" y="141249"/>
                </a:lnTo>
                <a:close/>
              </a:path>
              <a:path w="674370" h="307975">
                <a:moveTo>
                  <a:pt x="342541" y="117056"/>
                </a:moveTo>
                <a:lnTo>
                  <a:pt x="306694" y="117056"/>
                </a:lnTo>
                <a:lnTo>
                  <a:pt x="313841" y="118364"/>
                </a:lnTo>
                <a:lnTo>
                  <a:pt x="320292" y="120192"/>
                </a:lnTo>
                <a:lnTo>
                  <a:pt x="325245" y="123672"/>
                </a:lnTo>
                <a:lnTo>
                  <a:pt x="332154" y="133972"/>
                </a:lnTo>
                <a:lnTo>
                  <a:pt x="333704" y="140627"/>
                </a:lnTo>
                <a:lnTo>
                  <a:pt x="333323" y="148793"/>
                </a:lnTo>
                <a:lnTo>
                  <a:pt x="352944" y="151206"/>
                </a:lnTo>
                <a:lnTo>
                  <a:pt x="353028" y="142304"/>
                </a:lnTo>
                <a:lnTo>
                  <a:pt x="351811" y="134337"/>
                </a:lnTo>
                <a:lnTo>
                  <a:pt x="349237" y="126938"/>
                </a:lnTo>
                <a:lnTo>
                  <a:pt x="345291" y="120192"/>
                </a:lnTo>
                <a:lnTo>
                  <a:pt x="342541" y="117056"/>
                </a:lnTo>
                <a:close/>
              </a:path>
              <a:path w="674370" h="307975">
                <a:moveTo>
                  <a:pt x="612799" y="188302"/>
                </a:moveTo>
                <a:lnTo>
                  <a:pt x="580617" y="302387"/>
                </a:lnTo>
                <a:lnTo>
                  <a:pt x="599959" y="307848"/>
                </a:lnTo>
                <a:lnTo>
                  <a:pt x="619098" y="239953"/>
                </a:lnTo>
                <a:lnTo>
                  <a:pt x="622298" y="232727"/>
                </a:lnTo>
                <a:lnTo>
                  <a:pt x="629093" y="222351"/>
                </a:lnTo>
                <a:lnTo>
                  <a:pt x="632484" y="219506"/>
                </a:lnTo>
                <a:lnTo>
                  <a:pt x="640650" y="216319"/>
                </a:lnTo>
                <a:lnTo>
                  <a:pt x="644803" y="216115"/>
                </a:lnTo>
                <a:lnTo>
                  <a:pt x="668877" y="216115"/>
                </a:lnTo>
                <a:lnTo>
                  <a:pt x="672969" y="210502"/>
                </a:lnTo>
                <a:lnTo>
                  <a:pt x="625321" y="210502"/>
                </a:lnTo>
                <a:lnTo>
                  <a:pt x="630198" y="193205"/>
                </a:lnTo>
                <a:lnTo>
                  <a:pt x="612799" y="188302"/>
                </a:lnTo>
                <a:close/>
              </a:path>
              <a:path w="674370" h="307975">
                <a:moveTo>
                  <a:pt x="668877" y="216115"/>
                </a:moveTo>
                <a:lnTo>
                  <a:pt x="644803" y="216115"/>
                </a:lnTo>
                <a:lnTo>
                  <a:pt x="653756" y="218643"/>
                </a:lnTo>
                <a:lnTo>
                  <a:pt x="658087" y="221373"/>
                </a:lnTo>
                <a:lnTo>
                  <a:pt x="662037" y="225501"/>
                </a:lnTo>
                <a:lnTo>
                  <a:pt x="668877" y="216115"/>
                </a:lnTo>
                <a:close/>
              </a:path>
              <a:path w="674370" h="307975">
                <a:moveTo>
                  <a:pt x="651127" y="196329"/>
                </a:moveTo>
                <a:lnTo>
                  <a:pt x="646619" y="196443"/>
                </a:lnTo>
                <a:lnTo>
                  <a:pt x="637653" y="199491"/>
                </a:lnTo>
                <a:lnTo>
                  <a:pt x="632039" y="203669"/>
                </a:lnTo>
                <a:lnTo>
                  <a:pt x="625321" y="210502"/>
                </a:lnTo>
                <a:lnTo>
                  <a:pt x="672969" y="210502"/>
                </a:lnTo>
                <a:lnTo>
                  <a:pt x="673746" y="209435"/>
                </a:lnTo>
                <a:lnTo>
                  <a:pt x="668196" y="203390"/>
                </a:lnTo>
                <a:lnTo>
                  <a:pt x="662151" y="199440"/>
                </a:lnTo>
                <a:lnTo>
                  <a:pt x="651127" y="196329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97541" y="4569828"/>
            <a:ext cx="859155" cy="378460"/>
          </a:xfrm>
          <a:custGeom>
            <a:avLst/>
            <a:gdLst/>
            <a:ahLst/>
            <a:cxnLst/>
            <a:rect l="l" t="t" r="r" b="b"/>
            <a:pathLst>
              <a:path w="859154" h="378460">
                <a:moveTo>
                  <a:pt x="44513" y="0"/>
                </a:moveTo>
                <a:lnTo>
                  <a:pt x="0" y="157810"/>
                </a:lnTo>
                <a:lnTo>
                  <a:pt x="19342" y="163258"/>
                </a:lnTo>
                <a:lnTo>
                  <a:pt x="35001" y="107721"/>
                </a:lnTo>
                <a:lnTo>
                  <a:pt x="50949" y="107721"/>
                </a:lnTo>
                <a:lnTo>
                  <a:pt x="49453" y="106387"/>
                </a:lnTo>
                <a:lnTo>
                  <a:pt x="45474" y="97674"/>
                </a:lnTo>
                <a:lnTo>
                  <a:pt x="43266" y="90603"/>
                </a:lnTo>
                <a:lnTo>
                  <a:pt x="42573" y="82399"/>
                </a:lnTo>
                <a:lnTo>
                  <a:pt x="43399" y="73072"/>
                </a:lnTo>
                <a:lnTo>
                  <a:pt x="58747" y="36990"/>
                </a:lnTo>
                <a:lnTo>
                  <a:pt x="83641" y="25381"/>
                </a:lnTo>
                <a:lnTo>
                  <a:pt x="118496" y="25381"/>
                </a:lnTo>
                <a:lnTo>
                  <a:pt x="114734" y="21580"/>
                </a:lnTo>
                <a:lnTo>
                  <a:pt x="112300" y="19786"/>
                </a:lnTo>
                <a:lnTo>
                  <a:pt x="57950" y="19786"/>
                </a:lnTo>
                <a:lnTo>
                  <a:pt x="62128" y="4965"/>
                </a:lnTo>
                <a:lnTo>
                  <a:pt x="44513" y="0"/>
                </a:lnTo>
                <a:close/>
              </a:path>
              <a:path w="859154" h="378460">
                <a:moveTo>
                  <a:pt x="50949" y="107721"/>
                </a:moveTo>
                <a:lnTo>
                  <a:pt x="35001" y="107721"/>
                </a:lnTo>
                <a:lnTo>
                  <a:pt x="37122" y="112801"/>
                </a:lnTo>
                <a:lnTo>
                  <a:pt x="74347" y="132343"/>
                </a:lnTo>
                <a:lnTo>
                  <a:pt x="81227" y="131765"/>
                </a:lnTo>
                <a:lnTo>
                  <a:pt x="111103" y="115378"/>
                </a:lnTo>
                <a:lnTo>
                  <a:pt x="70517" y="115378"/>
                </a:lnTo>
                <a:lnTo>
                  <a:pt x="64109" y="114312"/>
                </a:lnTo>
                <a:lnTo>
                  <a:pt x="55664" y="111925"/>
                </a:lnTo>
                <a:lnTo>
                  <a:pt x="50949" y="107721"/>
                </a:lnTo>
                <a:close/>
              </a:path>
              <a:path w="859154" h="378460">
                <a:moveTo>
                  <a:pt x="118496" y="25381"/>
                </a:moveTo>
                <a:lnTo>
                  <a:pt x="83641" y="25381"/>
                </a:lnTo>
                <a:lnTo>
                  <a:pt x="89839" y="26352"/>
                </a:lnTo>
                <a:lnTo>
                  <a:pt x="98158" y="28689"/>
                </a:lnTo>
                <a:lnTo>
                  <a:pt x="104279" y="34328"/>
                </a:lnTo>
                <a:lnTo>
                  <a:pt x="108216" y="43243"/>
                </a:lnTo>
                <a:lnTo>
                  <a:pt x="110416" y="50463"/>
                </a:lnTo>
                <a:lnTo>
                  <a:pt x="111110" y="58734"/>
                </a:lnTo>
                <a:lnTo>
                  <a:pt x="110297" y="68057"/>
                </a:lnTo>
                <a:lnTo>
                  <a:pt x="95025" y="104561"/>
                </a:lnTo>
                <a:lnTo>
                  <a:pt x="70517" y="115378"/>
                </a:lnTo>
                <a:lnTo>
                  <a:pt x="111103" y="115378"/>
                </a:lnTo>
                <a:lnTo>
                  <a:pt x="129613" y="76013"/>
                </a:lnTo>
                <a:lnTo>
                  <a:pt x="130913" y="62623"/>
                </a:lnTo>
                <a:lnTo>
                  <a:pt x="130907" y="58734"/>
                </a:lnTo>
                <a:lnTo>
                  <a:pt x="119608" y="26504"/>
                </a:lnTo>
                <a:lnTo>
                  <a:pt x="118496" y="25381"/>
                </a:lnTo>
                <a:close/>
              </a:path>
              <a:path w="859154" h="378460">
                <a:moveTo>
                  <a:pt x="81749" y="9283"/>
                </a:moveTo>
                <a:lnTo>
                  <a:pt x="69659" y="12128"/>
                </a:lnTo>
                <a:lnTo>
                  <a:pt x="63741" y="15163"/>
                </a:lnTo>
                <a:lnTo>
                  <a:pt x="57950" y="19786"/>
                </a:lnTo>
                <a:lnTo>
                  <a:pt x="112300" y="19786"/>
                </a:lnTo>
                <a:lnTo>
                  <a:pt x="81749" y="9283"/>
                </a:lnTo>
                <a:close/>
              </a:path>
              <a:path w="859154" h="378460">
                <a:moveTo>
                  <a:pt x="258660" y="146799"/>
                </a:moveTo>
                <a:lnTo>
                  <a:pt x="258543" y="150901"/>
                </a:lnTo>
                <a:lnTo>
                  <a:pt x="258424" y="156108"/>
                </a:lnTo>
                <a:lnTo>
                  <a:pt x="259502" y="164225"/>
                </a:lnTo>
                <a:lnTo>
                  <a:pt x="286811" y="193655"/>
                </a:lnTo>
                <a:lnTo>
                  <a:pt x="316418" y="199796"/>
                </a:lnTo>
                <a:lnTo>
                  <a:pt x="322491" y="199301"/>
                </a:lnTo>
                <a:lnTo>
                  <a:pt x="330454" y="198183"/>
                </a:lnTo>
                <a:lnTo>
                  <a:pt x="337121" y="195313"/>
                </a:lnTo>
                <a:lnTo>
                  <a:pt x="347853" y="186042"/>
                </a:lnTo>
                <a:lnTo>
                  <a:pt x="349303" y="183807"/>
                </a:lnTo>
                <a:lnTo>
                  <a:pt x="317461" y="183807"/>
                </a:lnTo>
                <a:lnTo>
                  <a:pt x="310362" y="183756"/>
                </a:lnTo>
                <a:lnTo>
                  <a:pt x="292671" y="178765"/>
                </a:lnTo>
                <a:lnTo>
                  <a:pt x="286385" y="174790"/>
                </a:lnTo>
                <a:lnTo>
                  <a:pt x="278878" y="163864"/>
                </a:lnTo>
                <a:lnTo>
                  <a:pt x="277545" y="157149"/>
                </a:lnTo>
                <a:lnTo>
                  <a:pt x="278638" y="149174"/>
                </a:lnTo>
                <a:lnTo>
                  <a:pt x="258660" y="146799"/>
                </a:lnTo>
                <a:close/>
              </a:path>
              <a:path w="859154" h="378460">
                <a:moveTo>
                  <a:pt x="315468" y="74460"/>
                </a:moveTo>
                <a:lnTo>
                  <a:pt x="304203" y="74612"/>
                </a:lnTo>
                <a:lnTo>
                  <a:pt x="299580" y="75336"/>
                </a:lnTo>
                <a:lnTo>
                  <a:pt x="295948" y="76707"/>
                </a:lnTo>
                <a:lnTo>
                  <a:pt x="291122" y="78435"/>
                </a:lnTo>
                <a:lnTo>
                  <a:pt x="274320" y="109054"/>
                </a:lnTo>
                <a:lnTo>
                  <a:pt x="277368" y="119887"/>
                </a:lnTo>
                <a:lnTo>
                  <a:pt x="312115" y="146443"/>
                </a:lnTo>
                <a:lnTo>
                  <a:pt x="321894" y="152057"/>
                </a:lnTo>
                <a:lnTo>
                  <a:pt x="327863" y="156108"/>
                </a:lnTo>
                <a:lnTo>
                  <a:pt x="330034" y="158572"/>
                </a:lnTo>
                <a:lnTo>
                  <a:pt x="333121" y="162153"/>
                </a:lnTo>
                <a:lnTo>
                  <a:pt x="334048" y="166128"/>
                </a:lnTo>
                <a:lnTo>
                  <a:pt x="331444" y="175361"/>
                </a:lnTo>
                <a:lnTo>
                  <a:pt x="328091" y="178993"/>
                </a:lnTo>
                <a:lnTo>
                  <a:pt x="317461" y="183807"/>
                </a:lnTo>
                <a:lnTo>
                  <a:pt x="349303" y="183807"/>
                </a:lnTo>
                <a:lnTo>
                  <a:pt x="351447" y="180505"/>
                </a:lnTo>
                <a:lnTo>
                  <a:pt x="355130" y="167462"/>
                </a:lnTo>
                <a:lnTo>
                  <a:pt x="355142" y="161518"/>
                </a:lnTo>
                <a:lnTo>
                  <a:pt x="351485" y="150901"/>
                </a:lnTo>
                <a:lnTo>
                  <a:pt x="308622" y="120180"/>
                </a:lnTo>
                <a:lnTo>
                  <a:pt x="303390" y="116928"/>
                </a:lnTo>
                <a:lnTo>
                  <a:pt x="294538" y="103479"/>
                </a:lnTo>
                <a:lnTo>
                  <a:pt x="296354" y="97040"/>
                </a:lnTo>
                <a:lnTo>
                  <a:pt x="299224" y="94132"/>
                </a:lnTo>
                <a:lnTo>
                  <a:pt x="308470" y="90411"/>
                </a:lnTo>
                <a:lnTo>
                  <a:pt x="353657" y="90411"/>
                </a:lnTo>
                <a:lnTo>
                  <a:pt x="343636" y="82969"/>
                </a:lnTo>
                <a:lnTo>
                  <a:pt x="336143" y="79463"/>
                </a:lnTo>
                <a:lnTo>
                  <a:pt x="321246" y="75260"/>
                </a:lnTo>
                <a:lnTo>
                  <a:pt x="315468" y="74460"/>
                </a:lnTo>
                <a:close/>
              </a:path>
              <a:path w="859154" h="378460">
                <a:moveTo>
                  <a:pt x="232736" y="152882"/>
                </a:moveTo>
                <a:lnTo>
                  <a:pt x="214058" y="152882"/>
                </a:lnTo>
                <a:lnTo>
                  <a:pt x="209334" y="169646"/>
                </a:lnTo>
                <a:lnTo>
                  <a:pt x="226631" y="174523"/>
                </a:lnTo>
                <a:lnTo>
                  <a:pt x="232736" y="152882"/>
                </a:lnTo>
                <a:close/>
              </a:path>
              <a:path w="859154" h="378460">
                <a:moveTo>
                  <a:pt x="166306" y="34340"/>
                </a:moveTo>
                <a:lnTo>
                  <a:pt x="144039" y="113347"/>
                </a:lnTo>
                <a:lnTo>
                  <a:pt x="142748" y="119405"/>
                </a:lnTo>
                <a:lnTo>
                  <a:pt x="142011" y="129400"/>
                </a:lnTo>
                <a:lnTo>
                  <a:pt x="142659" y="134734"/>
                </a:lnTo>
                <a:lnTo>
                  <a:pt x="172402" y="162013"/>
                </a:lnTo>
                <a:lnTo>
                  <a:pt x="183586" y="163864"/>
                </a:lnTo>
                <a:lnTo>
                  <a:pt x="194259" y="162958"/>
                </a:lnTo>
                <a:lnTo>
                  <a:pt x="204417" y="159297"/>
                </a:lnTo>
                <a:lnTo>
                  <a:pt x="214058" y="152882"/>
                </a:lnTo>
                <a:lnTo>
                  <a:pt x="232736" y="152882"/>
                </a:lnTo>
                <a:lnTo>
                  <a:pt x="234075" y="148132"/>
                </a:lnTo>
                <a:lnTo>
                  <a:pt x="192633" y="148132"/>
                </a:lnTo>
                <a:lnTo>
                  <a:pt x="186766" y="148094"/>
                </a:lnTo>
                <a:lnTo>
                  <a:pt x="175171" y="144818"/>
                </a:lnTo>
                <a:lnTo>
                  <a:pt x="170700" y="141998"/>
                </a:lnTo>
                <a:lnTo>
                  <a:pt x="164465" y="133972"/>
                </a:lnTo>
                <a:lnTo>
                  <a:pt x="163051" y="129400"/>
                </a:lnTo>
                <a:lnTo>
                  <a:pt x="163140" y="125844"/>
                </a:lnTo>
                <a:lnTo>
                  <a:pt x="163423" y="120091"/>
                </a:lnTo>
                <a:lnTo>
                  <a:pt x="164947" y="113169"/>
                </a:lnTo>
                <a:lnTo>
                  <a:pt x="185648" y="39801"/>
                </a:lnTo>
                <a:lnTo>
                  <a:pt x="166306" y="34340"/>
                </a:lnTo>
                <a:close/>
              </a:path>
              <a:path w="859154" h="378460">
                <a:moveTo>
                  <a:pt x="239471" y="54978"/>
                </a:moveTo>
                <a:lnTo>
                  <a:pt x="219481" y="125844"/>
                </a:lnTo>
                <a:lnTo>
                  <a:pt x="192633" y="148132"/>
                </a:lnTo>
                <a:lnTo>
                  <a:pt x="234075" y="148132"/>
                </a:lnTo>
                <a:lnTo>
                  <a:pt x="258813" y="60439"/>
                </a:lnTo>
                <a:lnTo>
                  <a:pt x="239471" y="54978"/>
                </a:lnTo>
                <a:close/>
              </a:path>
              <a:path w="859154" h="378460">
                <a:moveTo>
                  <a:pt x="353657" y="90411"/>
                </a:moveTo>
                <a:lnTo>
                  <a:pt x="308470" y="90411"/>
                </a:lnTo>
                <a:lnTo>
                  <a:pt x="315226" y="90728"/>
                </a:lnTo>
                <a:lnTo>
                  <a:pt x="331622" y="95351"/>
                </a:lnTo>
                <a:lnTo>
                  <a:pt x="336981" y="98640"/>
                </a:lnTo>
                <a:lnTo>
                  <a:pt x="343357" y="107556"/>
                </a:lnTo>
                <a:lnTo>
                  <a:pt x="344551" y="112839"/>
                </a:lnTo>
                <a:lnTo>
                  <a:pt x="343750" y="118948"/>
                </a:lnTo>
                <a:lnTo>
                  <a:pt x="363385" y="121704"/>
                </a:lnTo>
                <a:lnTo>
                  <a:pt x="364261" y="113982"/>
                </a:lnTo>
                <a:lnTo>
                  <a:pt x="363689" y="107467"/>
                </a:lnTo>
                <a:lnTo>
                  <a:pt x="359727" y="96837"/>
                </a:lnTo>
                <a:lnTo>
                  <a:pt x="355727" y="91947"/>
                </a:lnTo>
                <a:lnTo>
                  <a:pt x="353657" y="90411"/>
                </a:lnTo>
                <a:close/>
              </a:path>
              <a:path w="859154" h="378460">
                <a:moveTo>
                  <a:pt x="476611" y="126364"/>
                </a:moveTo>
                <a:lnTo>
                  <a:pt x="432993" y="126364"/>
                </a:lnTo>
                <a:lnTo>
                  <a:pt x="438810" y="126390"/>
                </a:lnTo>
                <a:lnTo>
                  <a:pt x="452196" y="130175"/>
                </a:lnTo>
                <a:lnTo>
                  <a:pt x="457504" y="134048"/>
                </a:lnTo>
                <a:lnTo>
                  <a:pt x="463397" y="145211"/>
                </a:lnTo>
                <a:lnTo>
                  <a:pt x="463493" y="152911"/>
                </a:lnTo>
                <a:lnTo>
                  <a:pt x="440397" y="234810"/>
                </a:lnTo>
                <a:lnTo>
                  <a:pt x="459727" y="240271"/>
                </a:lnTo>
                <a:lnTo>
                  <a:pt x="480123" y="167970"/>
                </a:lnTo>
                <a:lnTo>
                  <a:pt x="482092" y="160014"/>
                </a:lnTo>
                <a:lnTo>
                  <a:pt x="483282" y="152844"/>
                </a:lnTo>
                <a:lnTo>
                  <a:pt x="483583" y="148145"/>
                </a:lnTo>
                <a:lnTo>
                  <a:pt x="483577" y="145211"/>
                </a:lnTo>
                <a:lnTo>
                  <a:pt x="483298" y="141262"/>
                </a:lnTo>
                <a:lnTo>
                  <a:pt x="482269" y="134632"/>
                </a:lnTo>
                <a:lnTo>
                  <a:pt x="479107" y="128765"/>
                </a:lnTo>
                <a:lnTo>
                  <a:pt x="476611" y="126364"/>
                </a:lnTo>
                <a:close/>
              </a:path>
              <a:path w="859154" h="378460">
                <a:moveTo>
                  <a:pt x="411226" y="56565"/>
                </a:moveTo>
                <a:lnTo>
                  <a:pt x="366801" y="214058"/>
                </a:lnTo>
                <a:lnTo>
                  <a:pt x="386143" y="219506"/>
                </a:lnTo>
                <a:lnTo>
                  <a:pt x="406273" y="148145"/>
                </a:lnTo>
                <a:lnTo>
                  <a:pt x="409321" y="141427"/>
                </a:lnTo>
                <a:lnTo>
                  <a:pt x="416483" y="132473"/>
                </a:lnTo>
                <a:lnTo>
                  <a:pt x="421220" y="129451"/>
                </a:lnTo>
                <a:lnTo>
                  <a:pt x="432993" y="126364"/>
                </a:lnTo>
                <a:lnTo>
                  <a:pt x="476611" y="126364"/>
                </a:lnTo>
                <a:lnTo>
                  <a:pt x="468528" y="118592"/>
                </a:lnTo>
                <a:lnTo>
                  <a:pt x="414616" y="118529"/>
                </a:lnTo>
                <a:lnTo>
                  <a:pt x="430555" y="62014"/>
                </a:lnTo>
                <a:lnTo>
                  <a:pt x="411226" y="56565"/>
                </a:lnTo>
                <a:close/>
              </a:path>
              <a:path w="859154" h="378460">
                <a:moveTo>
                  <a:pt x="443063" y="110676"/>
                </a:moveTo>
                <a:lnTo>
                  <a:pt x="433247" y="111082"/>
                </a:lnTo>
                <a:lnTo>
                  <a:pt x="423765" y="113700"/>
                </a:lnTo>
                <a:lnTo>
                  <a:pt x="414616" y="118529"/>
                </a:lnTo>
                <a:lnTo>
                  <a:pt x="468411" y="118529"/>
                </a:lnTo>
                <a:lnTo>
                  <a:pt x="461657" y="114858"/>
                </a:lnTo>
                <a:lnTo>
                  <a:pt x="453212" y="112483"/>
                </a:lnTo>
                <a:lnTo>
                  <a:pt x="443063" y="110676"/>
                </a:lnTo>
                <a:close/>
              </a:path>
              <a:path w="859154" h="378460">
                <a:moveTo>
                  <a:pt x="727290" y="325932"/>
                </a:moveTo>
                <a:lnTo>
                  <a:pt x="725600" y="334022"/>
                </a:lnTo>
                <a:lnTo>
                  <a:pt x="725551" y="342882"/>
                </a:lnTo>
                <a:lnTo>
                  <a:pt x="727608" y="350301"/>
                </a:lnTo>
                <a:lnTo>
                  <a:pt x="762012" y="375500"/>
                </a:lnTo>
                <a:lnTo>
                  <a:pt x="778298" y="378359"/>
                </a:lnTo>
                <a:lnTo>
                  <a:pt x="785767" y="378292"/>
                </a:lnTo>
                <a:lnTo>
                  <a:pt x="816630" y="362153"/>
                </a:lnTo>
                <a:lnTo>
                  <a:pt x="782789" y="362153"/>
                </a:lnTo>
                <a:lnTo>
                  <a:pt x="775373" y="361988"/>
                </a:lnTo>
                <a:lnTo>
                  <a:pt x="758113" y="357124"/>
                </a:lnTo>
                <a:lnTo>
                  <a:pt x="752068" y="353491"/>
                </a:lnTo>
                <a:lnTo>
                  <a:pt x="745439" y="344893"/>
                </a:lnTo>
                <a:lnTo>
                  <a:pt x="744448" y="340055"/>
                </a:lnTo>
                <a:lnTo>
                  <a:pt x="745299" y="334022"/>
                </a:lnTo>
                <a:lnTo>
                  <a:pt x="727290" y="325932"/>
                </a:lnTo>
                <a:close/>
              </a:path>
              <a:path w="859154" h="378460">
                <a:moveTo>
                  <a:pt x="832413" y="323265"/>
                </a:moveTo>
                <a:lnTo>
                  <a:pt x="811187" y="323265"/>
                </a:lnTo>
                <a:lnTo>
                  <a:pt x="808705" y="331893"/>
                </a:lnTo>
                <a:lnTo>
                  <a:pt x="806480" y="338839"/>
                </a:lnTo>
                <a:lnTo>
                  <a:pt x="782789" y="362153"/>
                </a:lnTo>
                <a:lnTo>
                  <a:pt x="816630" y="362153"/>
                </a:lnTo>
                <a:lnTo>
                  <a:pt x="819145" y="358650"/>
                </a:lnTo>
                <a:lnTo>
                  <a:pt x="823228" y="350656"/>
                </a:lnTo>
                <a:lnTo>
                  <a:pt x="827179" y="340533"/>
                </a:lnTo>
                <a:lnTo>
                  <a:pt x="831104" y="327907"/>
                </a:lnTo>
                <a:lnTo>
                  <a:pt x="832413" y="323265"/>
                </a:lnTo>
                <a:close/>
              </a:path>
              <a:path w="859154" h="378460">
                <a:moveTo>
                  <a:pt x="793708" y="210542"/>
                </a:moveTo>
                <a:lnTo>
                  <a:pt x="756746" y="229263"/>
                </a:lnTo>
                <a:lnTo>
                  <a:pt x="739933" y="269375"/>
                </a:lnTo>
                <a:lnTo>
                  <a:pt x="739362" y="280660"/>
                </a:lnTo>
                <a:lnTo>
                  <a:pt x="740544" y="290746"/>
                </a:lnTo>
                <a:lnTo>
                  <a:pt x="764599" y="325102"/>
                </a:lnTo>
                <a:lnTo>
                  <a:pt x="784723" y="330922"/>
                </a:lnTo>
                <a:lnTo>
                  <a:pt x="793797" y="330458"/>
                </a:lnTo>
                <a:lnTo>
                  <a:pt x="802619" y="327907"/>
                </a:lnTo>
                <a:lnTo>
                  <a:pt x="811187" y="323265"/>
                </a:lnTo>
                <a:lnTo>
                  <a:pt x="832413" y="323265"/>
                </a:lnTo>
                <a:lnTo>
                  <a:pt x="834754" y="314963"/>
                </a:lnTo>
                <a:lnTo>
                  <a:pt x="788307" y="314963"/>
                </a:lnTo>
                <a:lnTo>
                  <a:pt x="781735" y="313804"/>
                </a:lnTo>
                <a:lnTo>
                  <a:pt x="759495" y="283351"/>
                </a:lnTo>
                <a:lnTo>
                  <a:pt x="759555" y="279984"/>
                </a:lnTo>
                <a:lnTo>
                  <a:pt x="774816" y="238107"/>
                </a:lnTo>
                <a:lnTo>
                  <a:pt x="798903" y="227961"/>
                </a:lnTo>
                <a:lnTo>
                  <a:pt x="830980" y="227961"/>
                </a:lnTo>
                <a:lnTo>
                  <a:pt x="825680" y="221938"/>
                </a:lnTo>
                <a:lnTo>
                  <a:pt x="817773" y="216404"/>
                </a:lnTo>
                <a:lnTo>
                  <a:pt x="808405" y="212661"/>
                </a:lnTo>
                <a:lnTo>
                  <a:pt x="800945" y="211060"/>
                </a:lnTo>
                <a:lnTo>
                  <a:pt x="793708" y="210542"/>
                </a:lnTo>
                <a:close/>
              </a:path>
              <a:path w="859154" h="378460">
                <a:moveTo>
                  <a:pt x="830980" y="227961"/>
                </a:moveTo>
                <a:lnTo>
                  <a:pt x="798903" y="227961"/>
                </a:lnTo>
                <a:lnTo>
                  <a:pt x="805294" y="229057"/>
                </a:lnTo>
                <a:lnTo>
                  <a:pt x="811421" y="231502"/>
                </a:lnTo>
                <a:lnTo>
                  <a:pt x="827881" y="261912"/>
                </a:lnTo>
                <a:lnTo>
                  <a:pt x="827266" y="270223"/>
                </a:lnTo>
                <a:lnTo>
                  <a:pt x="806970" y="309841"/>
                </a:lnTo>
                <a:lnTo>
                  <a:pt x="788307" y="314963"/>
                </a:lnTo>
                <a:lnTo>
                  <a:pt x="834754" y="314963"/>
                </a:lnTo>
                <a:lnTo>
                  <a:pt x="856351" y="238378"/>
                </a:lnTo>
                <a:lnTo>
                  <a:pt x="837107" y="238378"/>
                </a:lnTo>
                <a:lnTo>
                  <a:pt x="832101" y="229234"/>
                </a:lnTo>
                <a:lnTo>
                  <a:pt x="830980" y="227961"/>
                </a:lnTo>
                <a:close/>
              </a:path>
              <a:path w="859154" h="378460">
                <a:moveTo>
                  <a:pt x="709750" y="289928"/>
                </a:moveTo>
                <a:lnTo>
                  <a:pt x="689686" y="289928"/>
                </a:lnTo>
                <a:lnTo>
                  <a:pt x="688871" y="294728"/>
                </a:lnTo>
                <a:lnTo>
                  <a:pt x="688744" y="300710"/>
                </a:lnTo>
                <a:lnTo>
                  <a:pt x="689584" y="305092"/>
                </a:lnTo>
                <a:lnTo>
                  <a:pt x="709777" y="310794"/>
                </a:lnTo>
                <a:lnTo>
                  <a:pt x="708571" y="305739"/>
                </a:lnTo>
                <a:lnTo>
                  <a:pt x="708328" y="302044"/>
                </a:lnTo>
                <a:lnTo>
                  <a:pt x="708260" y="300520"/>
                </a:lnTo>
                <a:lnTo>
                  <a:pt x="708748" y="295706"/>
                </a:lnTo>
                <a:lnTo>
                  <a:pt x="709565" y="290746"/>
                </a:lnTo>
                <a:lnTo>
                  <a:pt x="709750" y="289928"/>
                </a:lnTo>
                <a:close/>
              </a:path>
              <a:path w="859154" h="378460">
                <a:moveTo>
                  <a:pt x="644588" y="226110"/>
                </a:moveTo>
                <a:lnTo>
                  <a:pt x="613194" y="251078"/>
                </a:lnTo>
                <a:lnTo>
                  <a:pt x="611931" y="259346"/>
                </a:lnTo>
                <a:lnTo>
                  <a:pt x="612052" y="264802"/>
                </a:lnTo>
                <a:lnTo>
                  <a:pt x="642988" y="294728"/>
                </a:lnTo>
                <a:lnTo>
                  <a:pt x="658037" y="297624"/>
                </a:lnTo>
                <a:lnTo>
                  <a:pt x="672693" y="296354"/>
                </a:lnTo>
                <a:lnTo>
                  <a:pt x="680808" y="293992"/>
                </a:lnTo>
                <a:lnTo>
                  <a:pt x="689686" y="289928"/>
                </a:lnTo>
                <a:lnTo>
                  <a:pt x="709750" y="289928"/>
                </a:lnTo>
                <a:lnTo>
                  <a:pt x="711266" y="283235"/>
                </a:lnTo>
                <a:lnTo>
                  <a:pt x="666407" y="283235"/>
                </a:lnTo>
                <a:lnTo>
                  <a:pt x="659312" y="282991"/>
                </a:lnTo>
                <a:lnTo>
                  <a:pt x="644359" y="278764"/>
                </a:lnTo>
                <a:lnTo>
                  <a:pt x="639127" y="275437"/>
                </a:lnTo>
                <a:lnTo>
                  <a:pt x="633260" y="266357"/>
                </a:lnTo>
                <a:lnTo>
                  <a:pt x="632583" y="261912"/>
                </a:lnTo>
                <a:lnTo>
                  <a:pt x="632695" y="260908"/>
                </a:lnTo>
                <a:lnTo>
                  <a:pt x="652348" y="243293"/>
                </a:lnTo>
                <a:lnTo>
                  <a:pt x="722205" y="243293"/>
                </a:lnTo>
                <a:lnTo>
                  <a:pt x="725606" y="231227"/>
                </a:lnTo>
                <a:lnTo>
                  <a:pt x="697690" y="231227"/>
                </a:lnTo>
                <a:lnTo>
                  <a:pt x="689354" y="230747"/>
                </a:lnTo>
                <a:lnTo>
                  <a:pt x="679511" y="229698"/>
                </a:lnTo>
                <a:lnTo>
                  <a:pt x="668159" y="228079"/>
                </a:lnTo>
                <a:lnTo>
                  <a:pt x="660117" y="226834"/>
                </a:lnTo>
                <a:lnTo>
                  <a:pt x="654227" y="226199"/>
                </a:lnTo>
                <a:lnTo>
                  <a:pt x="650151" y="226123"/>
                </a:lnTo>
                <a:lnTo>
                  <a:pt x="644588" y="226110"/>
                </a:lnTo>
                <a:close/>
              </a:path>
              <a:path w="859154" h="378460">
                <a:moveTo>
                  <a:pt x="721360" y="246291"/>
                </a:moveTo>
                <a:lnTo>
                  <a:pt x="700252" y="246291"/>
                </a:lnTo>
                <a:lnTo>
                  <a:pt x="695839" y="261912"/>
                </a:lnTo>
                <a:lnTo>
                  <a:pt x="692988" y="268058"/>
                </a:lnTo>
                <a:lnTo>
                  <a:pt x="685368" y="276720"/>
                </a:lnTo>
                <a:lnTo>
                  <a:pt x="679843" y="279984"/>
                </a:lnTo>
                <a:lnTo>
                  <a:pt x="666407" y="283235"/>
                </a:lnTo>
                <a:lnTo>
                  <a:pt x="711266" y="283235"/>
                </a:lnTo>
                <a:lnTo>
                  <a:pt x="713762" y="273520"/>
                </a:lnTo>
                <a:lnTo>
                  <a:pt x="717240" y="260908"/>
                </a:lnTo>
                <a:lnTo>
                  <a:pt x="721360" y="246291"/>
                </a:lnTo>
                <a:close/>
              </a:path>
              <a:path w="859154" h="378460">
                <a:moveTo>
                  <a:pt x="571690" y="148678"/>
                </a:moveTo>
                <a:lnTo>
                  <a:pt x="567448" y="163715"/>
                </a:lnTo>
                <a:lnTo>
                  <a:pt x="581634" y="167716"/>
                </a:lnTo>
                <a:lnTo>
                  <a:pt x="559841" y="244957"/>
                </a:lnTo>
                <a:lnTo>
                  <a:pt x="558552" y="252389"/>
                </a:lnTo>
                <a:lnTo>
                  <a:pt x="558527" y="253121"/>
                </a:lnTo>
                <a:lnTo>
                  <a:pt x="559600" y="260908"/>
                </a:lnTo>
                <a:lnTo>
                  <a:pt x="595223" y="278244"/>
                </a:lnTo>
                <a:lnTo>
                  <a:pt x="597242" y="260375"/>
                </a:lnTo>
                <a:lnTo>
                  <a:pt x="593598" y="259892"/>
                </a:lnTo>
                <a:lnTo>
                  <a:pt x="590702" y="259346"/>
                </a:lnTo>
                <a:lnTo>
                  <a:pt x="579831" y="249008"/>
                </a:lnTo>
                <a:lnTo>
                  <a:pt x="580491" y="245363"/>
                </a:lnTo>
                <a:lnTo>
                  <a:pt x="600862" y="173139"/>
                </a:lnTo>
                <a:lnTo>
                  <a:pt x="621853" y="173139"/>
                </a:lnTo>
                <a:lnTo>
                  <a:pt x="624547" y="163588"/>
                </a:lnTo>
                <a:lnTo>
                  <a:pt x="605104" y="158102"/>
                </a:lnTo>
                <a:lnTo>
                  <a:pt x="606633" y="152679"/>
                </a:lnTo>
                <a:lnTo>
                  <a:pt x="585876" y="152679"/>
                </a:lnTo>
                <a:lnTo>
                  <a:pt x="571690" y="148678"/>
                </a:lnTo>
                <a:close/>
              </a:path>
              <a:path w="859154" h="378460">
                <a:moveTo>
                  <a:pt x="722205" y="243293"/>
                </a:moveTo>
                <a:lnTo>
                  <a:pt x="652348" y="243293"/>
                </a:lnTo>
                <a:lnTo>
                  <a:pt x="658329" y="243585"/>
                </a:lnTo>
                <a:lnTo>
                  <a:pt x="666610" y="244690"/>
                </a:lnTo>
                <a:lnTo>
                  <a:pt x="676928" y="245883"/>
                </a:lnTo>
                <a:lnTo>
                  <a:pt x="685974" y="246548"/>
                </a:lnTo>
                <a:lnTo>
                  <a:pt x="693749" y="246684"/>
                </a:lnTo>
                <a:lnTo>
                  <a:pt x="700252" y="246291"/>
                </a:lnTo>
                <a:lnTo>
                  <a:pt x="721360" y="246291"/>
                </a:lnTo>
                <a:lnTo>
                  <a:pt x="722205" y="243293"/>
                </a:lnTo>
                <a:close/>
              </a:path>
              <a:path w="859154" h="378460">
                <a:moveTo>
                  <a:pt x="840981" y="224624"/>
                </a:moveTo>
                <a:lnTo>
                  <a:pt x="837107" y="238378"/>
                </a:lnTo>
                <a:lnTo>
                  <a:pt x="856351" y="238378"/>
                </a:lnTo>
                <a:lnTo>
                  <a:pt x="858812" y="229654"/>
                </a:lnTo>
                <a:lnTo>
                  <a:pt x="840981" y="224624"/>
                </a:lnTo>
                <a:close/>
              </a:path>
              <a:path w="859154" h="378460">
                <a:moveTo>
                  <a:pt x="718191" y="192290"/>
                </a:moveTo>
                <a:lnTo>
                  <a:pt x="668845" y="192290"/>
                </a:lnTo>
                <a:lnTo>
                  <a:pt x="676008" y="192595"/>
                </a:lnTo>
                <a:lnTo>
                  <a:pt x="694842" y="197904"/>
                </a:lnTo>
                <a:lnTo>
                  <a:pt x="701560" y="202158"/>
                </a:lnTo>
                <a:lnTo>
                  <a:pt x="708025" y="212178"/>
                </a:lnTo>
                <a:lnTo>
                  <a:pt x="708279" y="218236"/>
                </a:lnTo>
                <a:lnTo>
                  <a:pt x="705829" y="226910"/>
                </a:lnTo>
                <a:lnTo>
                  <a:pt x="704519" y="231139"/>
                </a:lnTo>
                <a:lnTo>
                  <a:pt x="697690" y="231227"/>
                </a:lnTo>
                <a:lnTo>
                  <a:pt x="725606" y="231227"/>
                </a:lnTo>
                <a:lnTo>
                  <a:pt x="726842" y="226834"/>
                </a:lnTo>
                <a:lnTo>
                  <a:pt x="728192" y="220840"/>
                </a:lnTo>
                <a:lnTo>
                  <a:pt x="728472" y="217360"/>
                </a:lnTo>
                <a:lnTo>
                  <a:pt x="728764" y="212737"/>
                </a:lnTo>
                <a:lnTo>
                  <a:pt x="728639" y="210542"/>
                </a:lnTo>
                <a:lnTo>
                  <a:pt x="728052" y="206794"/>
                </a:lnTo>
                <a:lnTo>
                  <a:pt x="724281" y="198234"/>
                </a:lnTo>
                <a:lnTo>
                  <a:pt x="720623" y="194081"/>
                </a:lnTo>
                <a:lnTo>
                  <a:pt x="718191" y="192290"/>
                </a:lnTo>
                <a:close/>
              </a:path>
              <a:path w="859154" h="378460">
                <a:moveTo>
                  <a:pt x="671683" y="176545"/>
                </a:moveTo>
                <a:lnTo>
                  <a:pt x="635038" y="192951"/>
                </a:lnTo>
                <a:lnTo>
                  <a:pt x="631037" y="200558"/>
                </a:lnTo>
                <a:lnTo>
                  <a:pt x="649224" y="208470"/>
                </a:lnTo>
                <a:lnTo>
                  <a:pt x="653580" y="200964"/>
                </a:lnTo>
                <a:lnTo>
                  <a:pt x="658380" y="196227"/>
                </a:lnTo>
                <a:lnTo>
                  <a:pt x="668845" y="192290"/>
                </a:lnTo>
                <a:lnTo>
                  <a:pt x="718191" y="192290"/>
                </a:lnTo>
                <a:lnTo>
                  <a:pt x="709739" y="186067"/>
                </a:lnTo>
                <a:lnTo>
                  <a:pt x="702144" y="182689"/>
                </a:lnTo>
                <a:lnTo>
                  <a:pt x="692404" y="179933"/>
                </a:lnTo>
                <a:lnTo>
                  <a:pt x="685198" y="178178"/>
                </a:lnTo>
                <a:lnTo>
                  <a:pt x="678291" y="177049"/>
                </a:lnTo>
                <a:lnTo>
                  <a:pt x="671683" y="176545"/>
                </a:lnTo>
                <a:close/>
              </a:path>
              <a:path w="859154" h="378460">
                <a:moveTo>
                  <a:pt x="621853" y="173139"/>
                </a:moveTo>
                <a:lnTo>
                  <a:pt x="600862" y="173139"/>
                </a:lnTo>
                <a:lnTo>
                  <a:pt x="620306" y="178625"/>
                </a:lnTo>
                <a:lnTo>
                  <a:pt x="621853" y="173139"/>
                </a:lnTo>
                <a:close/>
              </a:path>
              <a:path w="859154" h="378460">
                <a:moveTo>
                  <a:pt x="616343" y="118249"/>
                </a:moveTo>
                <a:lnTo>
                  <a:pt x="593839" y="124421"/>
                </a:lnTo>
                <a:lnTo>
                  <a:pt x="585876" y="152679"/>
                </a:lnTo>
                <a:lnTo>
                  <a:pt x="606633" y="152679"/>
                </a:lnTo>
                <a:lnTo>
                  <a:pt x="616343" y="118249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43922" y="3074885"/>
            <a:ext cx="1448029" cy="724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90115" y="2937814"/>
            <a:ext cx="174061" cy="203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34069" y="2733870"/>
            <a:ext cx="1839063" cy="1015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03351" y="4761991"/>
            <a:ext cx="176987" cy="1631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49406" y="4583061"/>
            <a:ext cx="645795" cy="283845"/>
          </a:xfrm>
          <a:custGeom>
            <a:avLst/>
            <a:gdLst/>
            <a:ahLst/>
            <a:cxnLst/>
            <a:rect l="l" t="t" r="r" b="b"/>
            <a:pathLst>
              <a:path w="645795" h="283845">
                <a:moveTo>
                  <a:pt x="48749" y="160362"/>
                </a:moveTo>
                <a:lnTo>
                  <a:pt x="11831" y="176860"/>
                </a:lnTo>
                <a:lnTo>
                  <a:pt x="0" y="210756"/>
                </a:lnTo>
                <a:lnTo>
                  <a:pt x="281" y="218811"/>
                </a:lnTo>
                <a:lnTo>
                  <a:pt x="13419" y="258615"/>
                </a:lnTo>
                <a:lnTo>
                  <a:pt x="48372" y="282774"/>
                </a:lnTo>
                <a:lnTo>
                  <a:pt x="55163" y="283451"/>
                </a:lnTo>
                <a:lnTo>
                  <a:pt x="61973" y="283108"/>
                </a:lnTo>
                <a:lnTo>
                  <a:pt x="68803" y="281749"/>
                </a:lnTo>
                <a:lnTo>
                  <a:pt x="78426" y="277982"/>
                </a:lnTo>
                <a:lnTo>
                  <a:pt x="86189" y="272435"/>
                </a:lnTo>
                <a:lnTo>
                  <a:pt x="91134" y="266301"/>
                </a:lnTo>
                <a:lnTo>
                  <a:pt x="60008" y="266301"/>
                </a:lnTo>
                <a:lnTo>
                  <a:pt x="53779" y="265812"/>
                </a:lnTo>
                <a:lnTo>
                  <a:pt x="23235" y="230098"/>
                </a:lnTo>
                <a:lnTo>
                  <a:pt x="20025" y="209821"/>
                </a:lnTo>
                <a:lnTo>
                  <a:pt x="20671" y="201521"/>
                </a:lnTo>
                <a:lnTo>
                  <a:pt x="48076" y="176952"/>
                </a:lnTo>
                <a:lnTo>
                  <a:pt x="93887" y="176952"/>
                </a:lnTo>
                <a:lnTo>
                  <a:pt x="91872" y="169570"/>
                </a:lnTo>
                <a:lnTo>
                  <a:pt x="71165" y="169570"/>
                </a:lnTo>
                <a:lnTo>
                  <a:pt x="66517" y="165823"/>
                </a:lnTo>
                <a:lnTo>
                  <a:pt x="61107" y="163233"/>
                </a:lnTo>
                <a:lnTo>
                  <a:pt x="48749" y="160362"/>
                </a:lnTo>
                <a:close/>
              </a:path>
              <a:path w="645795" h="283845">
                <a:moveTo>
                  <a:pt x="115466" y="256006"/>
                </a:moveTo>
                <a:lnTo>
                  <a:pt x="96146" y="256006"/>
                </a:lnTo>
                <a:lnTo>
                  <a:pt x="100083" y="270446"/>
                </a:lnTo>
                <a:lnTo>
                  <a:pt x="118066" y="265531"/>
                </a:lnTo>
                <a:lnTo>
                  <a:pt x="115466" y="256006"/>
                </a:lnTo>
                <a:close/>
              </a:path>
              <a:path w="645795" h="283845">
                <a:moveTo>
                  <a:pt x="93887" y="176952"/>
                </a:moveTo>
                <a:lnTo>
                  <a:pt x="48076" y="176952"/>
                </a:lnTo>
                <a:lnTo>
                  <a:pt x="54477" y="177420"/>
                </a:lnTo>
                <a:lnTo>
                  <a:pt x="60726" y="179405"/>
                </a:lnTo>
                <a:lnTo>
                  <a:pt x="85262" y="214896"/>
                </a:lnTo>
                <a:lnTo>
                  <a:pt x="88119" y="234089"/>
                </a:lnTo>
                <a:lnTo>
                  <a:pt x="87319" y="242092"/>
                </a:lnTo>
                <a:lnTo>
                  <a:pt x="60008" y="266301"/>
                </a:lnTo>
                <a:lnTo>
                  <a:pt x="91134" y="266301"/>
                </a:lnTo>
                <a:lnTo>
                  <a:pt x="92095" y="265109"/>
                </a:lnTo>
                <a:lnTo>
                  <a:pt x="96146" y="256006"/>
                </a:lnTo>
                <a:lnTo>
                  <a:pt x="115466" y="256006"/>
                </a:lnTo>
                <a:lnTo>
                  <a:pt x="93887" y="176952"/>
                </a:lnTo>
                <a:close/>
              </a:path>
              <a:path w="645795" h="283845">
                <a:moveTo>
                  <a:pt x="74975" y="107670"/>
                </a:moveTo>
                <a:lnTo>
                  <a:pt x="55696" y="112928"/>
                </a:lnTo>
                <a:lnTo>
                  <a:pt x="71165" y="169570"/>
                </a:lnTo>
                <a:lnTo>
                  <a:pt x="91872" y="169570"/>
                </a:lnTo>
                <a:lnTo>
                  <a:pt x="74975" y="107670"/>
                </a:lnTo>
                <a:close/>
              </a:path>
              <a:path w="645795" h="283845">
                <a:moveTo>
                  <a:pt x="174415" y="125540"/>
                </a:moveTo>
                <a:lnTo>
                  <a:pt x="136655" y="142497"/>
                </a:lnTo>
                <a:lnTo>
                  <a:pt x="122452" y="173189"/>
                </a:lnTo>
                <a:lnTo>
                  <a:pt x="122634" y="186887"/>
                </a:lnTo>
                <a:lnTo>
                  <a:pt x="136264" y="226606"/>
                </a:lnTo>
                <a:lnTo>
                  <a:pt x="172757" y="249243"/>
                </a:lnTo>
                <a:lnTo>
                  <a:pt x="183826" y="249324"/>
                </a:lnTo>
                <a:lnTo>
                  <a:pt x="195523" y="247167"/>
                </a:lnTo>
                <a:lnTo>
                  <a:pt x="221398" y="232448"/>
                </a:lnTo>
                <a:lnTo>
                  <a:pt x="184023" y="232448"/>
                </a:lnTo>
                <a:lnTo>
                  <a:pt x="177126" y="232129"/>
                </a:lnTo>
                <a:lnTo>
                  <a:pt x="145511" y="196608"/>
                </a:lnTo>
                <a:lnTo>
                  <a:pt x="142663" y="176760"/>
                </a:lnTo>
                <a:lnTo>
                  <a:pt x="143603" y="168424"/>
                </a:lnTo>
                <a:lnTo>
                  <a:pt x="174334" y="142497"/>
                </a:lnTo>
                <a:lnTo>
                  <a:pt x="217295" y="142497"/>
                </a:lnTo>
                <a:lnTo>
                  <a:pt x="214527" y="139252"/>
                </a:lnTo>
                <a:lnTo>
                  <a:pt x="205671" y="132575"/>
                </a:lnTo>
                <a:lnTo>
                  <a:pt x="195803" y="128003"/>
                </a:lnTo>
                <a:lnTo>
                  <a:pt x="185384" y="125658"/>
                </a:lnTo>
                <a:lnTo>
                  <a:pt x="174415" y="125540"/>
                </a:lnTo>
                <a:close/>
              </a:path>
              <a:path w="645795" h="283845">
                <a:moveTo>
                  <a:pt x="217295" y="142497"/>
                </a:moveTo>
                <a:lnTo>
                  <a:pt x="174334" y="142497"/>
                </a:lnTo>
                <a:lnTo>
                  <a:pt x="181176" y="142832"/>
                </a:lnTo>
                <a:lnTo>
                  <a:pt x="187803" y="144693"/>
                </a:lnTo>
                <a:lnTo>
                  <a:pt x="212630" y="177596"/>
                </a:lnTo>
                <a:lnTo>
                  <a:pt x="215589" y="197872"/>
                </a:lnTo>
                <a:lnTo>
                  <a:pt x="214684" y="206339"/>
                </a:lnTo>
                <a:lnTo>
                  <a:pt x="184023" y="232448"/>
                </a:lnTo>
                <a:lnTo>
                  <a:pt x="221398" y="232448"/>
                </a:lnTo>
                <a:lnTo>
                  <a:pt x="236155" y="200015"/>
                </a:lnTo>
                <a:lnTo>
                  <a:pt x="236014" y="191357"/>
                </a:lnTo>
                <a:lnTo>
                  <a:pt x="234726" y="181746"/>
                </a:lnTo>
                <a:lnTo>
                  <a:pt x="232290" y="171183"/>
                </a:lnTo>
                <a:lnTo>
                  <a:pt x="227834" y="158555"/>
                </a:lnTo>
                <a:lnTo>
                  <a:pt x="221914" y="147912"/>
                </a:lnTo>
                <a:lnTo>
                  <a:pt x="217295" y="142497"/>
                </a:lnTo>
                <a:close/>
              </a:path>
              <a:path w="645795" h="283845">
                <a:moveTo>
                  <a:pt x="302778" y="91992"/>
                </a:moveTo>
                <a:lnTo>
                  <a:pt x="265379" y="103874"/>
                </a:lnTo>
                <a:lnTo>
                  <a:pt x="246272" y="140588"/>
                </a:lnTo>
                <a:lnTo>
                  <a:pt x="246178" y="145727"/>
                </a:lnTo>
                <a:lnTo>
                  <a:pt x="246311" y="150899"/>
                </a:lnTo>
                <a:lnTo>
                  <a:pt x="259992" y="193028"/>
                </a:lnTo>
                <a:lnTo>
                  <a:pt x="295498" y="215763"/>
                </a:lnTo>
                <a:lnTo>
                  <a:pt x="306295" y="215908"/>
                </a:lnTo>
                <a:lnTo>
                  <a:pt x="317723" y="213817"/>
                </a:lnTo>
                <a:lnTo>
                  <a:pt x="326531" y="210667"/>
                </a:lnTo>
                <a:lnTo>
                  <a:pt x="334228" y="206322"/>
                </a:lnTo>
                <a:lnTo>
                  <a:pt x="340813" y="200785"/>
                </a:lnTo>
                <a:lnTo>
                  <a:pt x="342151" y="199139"/>
                </a:lnTo>
                <a:lnTo>
                  <a:pt x="306202" y="199139"/>
                </a:lnTo>
                <a:lnTo>
                  <a:pt x="299570" y="198847"/>
                </a:lnTo>
                <a:lnTo>
                  <a:pt x="269285" y="162712"/>
                </a:lnTo>
                <a:lnTo>
                  <a:pt x="266262" y="143065"/>
                </a:lnTo>
                <a:lnTo>
                  <a:pt x="266386" y="140588"/>
                </a:lnTo>
                <a:lnTo>
                  <a:pt x="290303" y="109994"/>
                </a:lnTo>
                <a:lnTo>
                  <a:pt x="296768" y="108229"/>
                </a:lnTo>
                <a:lnTo>
                  <a:pt x="334490" y="108229"/>
                </a:lnTo>
                <a:lnTo>
                  <a:pt x="331075" y="104116"/>
                </a:lnTo>
                <a:lnTo>
                  <a:pt x="325056" y="99100"/>
                </a:lnTo>
                <a:lnTo>
                  <a:pt x="318243" y="95364"/>
                </a:lnTo>
                <a:lnTo>
                  <a:pt x="310776" y="92973"/>
                </a:lnTo>
                <a:lnTo>
                  <a:pt x="302778" y="91992"/>
                </a:lnTo>
                <a:close/>
              </a:path>
              <a:path w="645795" h="283845">
                <a:moveTo>
                  <a:pt x="353854" y="158838"/>
                </a:moveTo>
                <a:lnTo>
                  <a:pt x="334118" y="161556"/>
                </a:lnTo>
                <a:lnTo>
                  <a:pt x="335401" y="171627"/>
                </a:lnTo>
                <a:lnTo>
                  <a:pt x="334118" y="179679"/>
                </a:lnTo>
                <a:lnTo>
                  <a:pt x="326473" y="191795"/>
                </a:lnTo>
                <a:lnTo>
                  <a:pt x="320758" y="195872"/>
                </a:lnTo>
                <a:lnTo>
                  <a:pt x="313151" y="197942"/>
                </a:lnTo>
                <a:lnTo>
                  <a:pt x="306202" y="199139"/>
                </a:lnTo>
                <a:lnTo>
                  <a:pt x="342151" y="199139"/>
                </a:lnTo>
                <a:lnTo>
                  <a:pt x="346285" y="194056"/>
                </a:lnTo>
                <a:lnTo>
                  <a:pt x="350438" y="186354"/>
                </a:lnTo>
                <a:lnTo>
                  <a:pt x="353084" y="177919"/>
                </a:lnTo>
                <a:lnTo>
                  <a:pt x="354224" y="168747"/>
                </a:lnTo>
                <a:lnTo>
                  <a:pt x="353854" y="158838"/>
                </a:lnTo>
                <a:close/>
              </a:path>
              <a:path w="645795" h="283845">
                <a:moveTo>
                  <a:pt x="357601" y="30543"/>
                </a:moveTo>
                <a:lnTo>
                  <a:pt x="338221" y="35826"/>
                </a:lnTo>
                <a:lnTo>
                  <a:pt x="381299" y="193687"/>
                </a:lnTo>
                <a:lnTo>
                  <a:pt x="400679" y="188404"/>
                </a:lnTo>
                <a:lnTo>
                  <a:pt x="388309" y="143065"/>
                </a:lnTo>
                <a:lnTo>
                  <a:pt x="398393" y="126199"/>
                </a:lnTo>
                <a:lnTo>
                  <a:pt x="428084" y="126199"/>
                </a:lnTo>
                <a:lnTo>
                  <a:pt x="421587" y="120561"/>
                </a:lnTo>
                <a:lnTo>
                  <a:pt x="382163" y="120561"/>
                </a:lnTo>
                <a:lnTo>
                  <a:pt x="357601" y="30543"/>
                </a:lnTo>
                <a:close/>
              </a:path>
              <a:path w="645795" h="283845">
                <a:moveTo>
                  <a:pt x="428084" y="126199"/>
                </a:moveTo>
                <a:lnTo>
                  <a:pt x="398393" y="126199"/>
                </a:lnTo>
                <a:lnTo>
                  <a:pt x="452152" y="174358"/>
                </a:lnTo>
                <a:lnTo>
                  <a:pt x="476054" y="167830"/>
                </a:lnTo>
                <a:lnTo>
                  <a:pt x="428084" y="126199"/>
                </a:lnTo>
                <a:close/>
              </a:path>
              <a:path w="645795" h="283845">
                <a:moveTo>
                  <a:pt x="517704" y="31858"/>
                </a:moveTo>
                <a:lnTo>
                  <a:pt x="478369" y="51176"/>
                </a:lnTo>
                <a:lnTo>
                  <a:pt x="466445" y="82105"/>
                </a:lnTo>
                <a:lnTo>
                  <a:pt x="466450" y="84416"/>
                </a:lnTo>
                <a:lnTo>
                  <a:pt x="474168" y="122097"/>
                </a:lnTo>
                <a:lnTo>
                  <a:pt x="506077" y="153098"/>
                </a:lnTo>
                <a:lnTo>
                  <a:pt x="516643" y="155378"/>
                </a:lnTo>
                <a:lnTo>
                  <a:pt x="528053" y="155378"/>
                </a:lnTo>
                <a:lnTo>
                  <a:pt x="564586" y="140588"/>
                </a:lnTo>
                <a:lnTo>
                  <a:pt x="566641" y="138381"/>
                </a:lnTo>
                <a:lnTo>
                  <a:pt x="528910" y="138381"/>
                </a:lnTo>
                <a:lnTo>
                  <a:pt x="522126" y="138217"/>
                </a:lnTo>
                <a:lnTo>
                  <a:pt x="490773" y="107696"/>
                </a:lnTo>
                <a:lnTo>
                  <a:pt x="550232" y="91465"/>
                </a:lnTo>
                <a:lnTo>
                  <a:pt x="487496" y="91465"/>
                </a:lnTo>
                <a:lnTo>
                  <a:pt x="486595" y="84416"/>
                </a:lnTo>
                <a:lnTo>
                  <a:pt x="486633" y="82105"/>
                </a:lnTo>
                <a:lnTo>
                  <a:pt x="486830" y="77189"/>
                </a:lnTo>
                <a:lnTo>
                  <a:pt x="518282" y="48529"/>
                </a:lnTo>
                <a:lnTo>
                  <a:pt x="558909" y="48529"/>
                </a:lnTo>
                <a:lnTo>
                  <a:pt x="556936" y="46118"/>
                </a:lnTo>
                <a:lnTo>
                  <a:pt x="548228" y="39255"/>
                </a:lnTo>
                <a:lnTo>
                  <a:pt x="538569" y="34553"/>
                </a:lnTo>
                <a:lnTo>
                  <a:pt x="528395" y="32086"/>
                </a:lnTo>
                <a:lnTo>
                  <a:pt x="517704" y="31858"/>
                </a:lnTo>
                <a:close/>
              </a:path>
              <a:path w="645795" h="283845">
                <a:moveTo>
                  <a:pt x="580397" y="102438"/>
                </a:moveTo>
                <a:lnTo>
                  <a:pt x="559696" y="105435"/>
                </a:lnTo>
                <a:lnTo>
                  <a:pt x="558985" y="114427"/>
                </a:lnTo>
                <a:lnTo>
                  <a:pt x="556622" y="121462"/>
                </a:lnTo>
                <a:lnTo>
                  <a:pt x="548609" y="131673"/>
                </a:lnTo>
                <a:lnTo>
                  <a:pt x="543059" y="135204"/>
                </a:lnTo>
                <a:lnTo>
                  <a:pt x="535947" y="137134"/>
                </a:lnTo>
                <a:lnTo>
                  <a:pt x="528910" y="138381"/>
                </a:lnTo>
                <a:lnTo>
                  <a:pt x="566641" y="138381"/>
                </a:lnTo>
                <a:lnTo>
                  <a:pt x="570275" y="134480"/>
                </a:lnTo>
                <a:lnTo>
                  <a:pt x="574723" y="127534"/>
                </a:lnTo>
                <a:lnTo>
                  <a:pt x="577893" y="119878"/>
                </a:lnTo>
                <a:lnTo>
                  <a:pt x="579785" y="111513"/>
                </a:lnTo>
                <a:lnTo>
                  <a:pt x="580397" y="102438"/>
                </a:lnTo>
                <a:close/>
              </a:path>
              <a:path w="645795" h="283845">
                <a:moveTo>
                  <a:pt x="334490" y="108229"/>
                </a:moveTo>
                <a:lnTo>
                  <a:pt x="296768" y="108229"/>
                </a:lnTo>
                <a:lnTo>
                  <a:pt x="302800" y="108661"/>
                </a:lnTo>
                <a:lnTo>
                  <a:pt x="314040" y="113931"/>
                </a:lnTo>
                <a:lnTo>
                  <a:pt x="318790" y="118846"/>
                </a:lnTo>
                <a:lnTo>
                  <a:pt x="322688" y="126034"/>
                </a:lnTo>
                <a:lnTo>
                  <a:pt x="340735" y="117983"/>
                </a:lnTo>
                <a:lnTo>
                  <a:pt x="336301" y="110410"/>
                </a:lnTo>
                <a:lnTo>
                  <a:pt x="334490" y="108229"/>
                </a:lnTo>
                <a:close/>
              </a:path>
              <a:path w="645795" h="283845">
                <a:moveTo>
                  <a:pt x="440430" y="54673"/>
                </a:moveTo>
                <a:lnTo>
                  <a:pt x="415348" y="61518"/>
                </a:lnTo>
                <a:lnTo>
                  <a:pt x="382163" y="120561"/>
                </a:lnTo>
                <a:lnTo>
                  <a:pt x="421587" y="120561"/>
                </a:lnTo>
                <a:lnTo>
                  <a:pt x="408299" y="109029"/>
                </a:lnTo>
                <a:lnTo>
                  <a:pt x="440430" y="54673"/>
                </a:lnTo>
                <a:close/>
              </a:path>
              <a:path w="645795" h="283845">
                <a:moveTo>
                  <a:pt x="558909" y="48529"/>
                </a:moveTo>
                <a:lnTo>
                  <a:pt x="518282" y="48529"/>
                </a:lnTo>
                <a:lnTo>
                  <a:pt x="525203" y="48898"/>
                </a:lnTo>
                <a:lnTo>
                  <a:pt x="531818" y="50853"/>
                </a:lnTo>
                <a:lnTo>
                  <a:pt x="538131" y="54394"/>
                </a:lnTo>
                <a:lnTo>
                  <a:pt x="543453" y="58102"/>
                </a:lnTo>
                <a:lnTo>
                  <a:pt x="547872" y="64655"/>
                </a:lnTo>
                <a:lnTo>
                  <a:pt x="551352" y="74041"/>
                </a:lnTo>
                <a:lnTo>
                  <a:pt x="487496" y="91465"/>
                </a:lnTo>
                <a:lnTo>
                  <a:pt x="550232" y="91465"/>
                </a:lnTo>
                <a:lnTo>
                  <a:pt x="576053" y="84416"/>
                </a:lnTo>
                <a:lnTo>
                  <a:pt x="575507" y="82105"/>
                </a:lnTo>
                <a:lnTo>
                  <a:pt x="574758" y="79222"/>
                </a:lnTo>
                <a:lnTo>
                  <a:pt x="570200" y="66101"/>
                </a:lnTo>
                <a:lnTo>
                  <a:pt x="564260" y="55067"/>
                </a:lnTo>
                <a:lnTo>
                  <a:pt x="558909" y="48529"/>
                </a:lnTo>
                <a:close/>
              </a:path>
              <a:path w="645795" h="283845">
                <a:moveTo>
                  <a:pt x="599993" y="11125"/>
                </a:moveTo>
                <a:lnTo>
                  <a:pt x="582556" y="15887"/>
                </a:lnTo>
                <a:lnTo>
                  <a:pt x="613760" y="130251"/>
                </a:lnTo>
                <a:lnTo>
                  <a:pt x="633140" y="124955"/>
                </a:lnTo>
                <a:lnTo>
                  <a:pt x="614573" y="56908"/>
                </a:lnTo>
                <a:lnTo>
                  <a:pt x="613595" y="49072"/>
                </a:lnTo>
                <a:lnTo>
                  <a:pt x="613861" y="41592"/>
                </a:lnTo>
                <a:lnTo>
                  <a:pt x="614065" y="36677"/>
                </a:lnTo>
                <a:lnTo>
                  <a:pt x="615500" y="32486"/>
                </a:lnTo>
                <a:lnTo>
                  <a:pt x="618611" y="28460"/>
                </a:lnTo>
                <a:lnTo>
                  <a:pt x="604730" y="28460"/>
                </a:lnTo>
                <a:lnTo>
                  <a:pt x="599993" y="11125"/>
                </a:lnTo>
                <a:close/>
              </a:path>
              <a:path w="645795" h="283845">
                <a:moveTo>
                  <a:pt x="630587" y="0"/>
                </a:moveTo>
                <a:lnTo>
                  <a:pt x="604730" y="28460"/>
                </a:lnTo>
                <a:lnTo>
                  <a:pt x="618611" y="28460"/>
                </a:lnTo>
                <a:lnTo>
                  <a:pt x="620859" y="25552"/>
                </a:lnTo>
                <a:lnTo>
                  <a:pt x="624313" y="23228"/>
                </a:lnTo>
                <a:lnTo>
                  <a:pt x="633292" y="20789"/>
                </a:lnTo>
                <a:lnTo>
                  <a:pt x="644054" y="20789"/>
                </a:lnTo>
                <a:lnTo>
                  <a:pt x="645688" y="2590"/>
                </a:lnTo>
                <a:lnTo>
                  <a:pt x="637801" y="266"/>
                </a:lnTo>
                <a:lnTo>
                  <a:pt x="630587" y="0"/>
                </a:lnTo>
                <a:close/>
              </a:path>
              <a:path w="645795" h="283845">
                <a:moveTo>
                  <a:pt x="644054" y="20789"/>
                </a:moveTo>
                <a:lnTo>
                  <a:pt x="633292" y="20789"/>
                </a:lnTo>
                <a:lnTo>
                  <a:pt x="638410" y="20891"/>
                </a:lnTo>
                <a:lnTo>
                  <a:pt x="643910" y="22402"/>
                </a:lnTo>
                <a:lnTo>
                  <a:pt x="644054" y="20789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66937" y="4433189"/>
            <a:ext cx="344805" cy="287655"/>
          </a:xfrm>
          <a:custGeom>
            <a:avLst/>
            <a:gdLst/>
            <a:ahLst/>
            <a:cxnLst/>
            <a:rect l="l" t="t" r="r" b="b"/>
            <a:pathLst>
              <a:path w="344804" h="287654">
                <a:moveTo>
                  <a:pt x="17665" y="124104"/>
                </a:moveTo>
                <a:lnTo>
                  <a:pt x="0" y="128917"/>
                </a:lnTo>
                <a:lnTo>
                  <a:pt x="43179" y="287108"/>
                </a:lnTo>
                <a:lnTo>
                  <a:pt x="62560" y="281813"/>
                </a:lnTo>
                <a:lnTo>
                  <a:pt x="47371" y="226148"/>
                </a:lnTo>
                <a:lnTo>
                  <a:pt x="94912" y="226148"/>
                </a:lnTo>
                <a:lnTo>
                  <a:pt x="99372" y="222929"/>
                </a:lnTo>
                <a:lnTo>
                  <a:pt x="104559" y="217995"/>
                </a:lnTo>
                <a:lnTo>
                  <a:pt x="104715" y="217798"/>
                </a:lnTo>
                <a:lnTo>
                  <a:pt x="69406" y="217798"/>
                </a:lnTo>
                <a:lnTo>
                  <a:pt x="63219" y="217360"/>
                </a:lnTo>
                <a:lnTo>
                  <a:pt x="33337" y="181952"/>
                </a:lnTo>
                <a:lnTo>
                  <a:pt x="30413" y="161858"/>
                </a:lnTo>
                <a:lnTo>
                  <a:pt x="31272" y="153288"/>
                </a:lnTo>
                <a:lnTo>
                  <a:pt x="33680" y="145707"/>
                </a:lnTo>
                <a:lnTo>
                  <a:pt x="37245" y="139294"/>
                </a:lnTo>
                <a:lnTo>
                  <a:pt x="37527" y="138963"/>
                </a:lnTo>
                <a:lnTo>
                  <a:pt x="21716" y="138963"/>
                </a:lnTo>
                <a:lnTo>
                  <a:pt x="17665" y="124104"/>
                </a:lnTo>
                <a:close/>
              </a:path>
              <a:path w="344804" h="287654">
                <a:moveTo>
                  <a:pt x="94912" y="226148"/>
                </a:moveTo>
                <a:lnTo>
                  <a:pt x="47371" y="226148"/>
                </a:lnTo>
                <a:lnTo>
                  <a:pt x="51803" y="229412"/>
                </a:lnTo>
                <a:lnTo>
                  <a:pt x="56959" y="231698"/>
                </a:lnTo>
                <a:lnTo>
                  <a:pt x="68719" y="234353"/>
                </a:lnTo>
                <a:lnTo>
                  <a:pt x="74891" y="234137"/>
                </a:lnTo>
                <a:lnTo>
                  <a:pt x="81343" y="232371"/>
                </a:lnTo>
                <a:lnTo>
                  <a:pt x="87765" y="230116"/>
                </a:lnTo>
                <a:lnTo>
                  <a:pt x="93775" y="226969"/>
                </a:lnTo>
                <a:lnTo>
                  <a:pt x="94912" y="226148"/>
                </a:lnTo>
                <a:close/>
              </a:path>
              <a:path w="344804" h="287654">
                <a:moveTo>
                  <a:pt x="98589" y="127178"/>
                </a:moveTo>
                <a:lnTo>
                  <a:pt x="58653" y="127178"/>
                </a:lnTo>
                <a:lnTo>
                  <a:pt x="64800" y="127693"/>
                </a:lnTo>
                <a:lnTo>
                  <a:pt x="70878" y="129687"/>
                </a:lnTo>
                <a:lnTo>
                  <a:pt x="94818" y="163436"/>
                </a:lnTo>
                <a:lnTo>
                  <a:pt x="97951" y="184000"/>
                </a:lnTo>
                <a:lnTo>
                  <a:pt x="97182" y="192504"/>
                </a:lnTo>
                <a:lnTo>
                  <a:pt x="69406" y="217798"/>
                </a:lnTo>
                <a:lnTo>
                  <a:pt x="104715" y="217798"/>
                </a:lnTo>
                <a:lnTo>
                  <a:pt x="117716" y="184000"/>
                </a:lnTo>
                <a:lnTo>
                  <a:pt x="117638" y="175250"/>
                </a:lnTo>
                <a:lnTo>
                  <a:pt x="105150" y="135951"/>
                </a:lnTo>
                <a:lnTo>
                  <a:pt x="100736" y="129603"/>
                </a:lnTo>
                <a:lnTo>
                  <a:pt x="98589" y="127178"/>
                </a:lnTo>
                <a:close/>
              </a:path>
              <a:path w="344804" h="287654">
                <a:moveTo>
                  <a:pt x="64425" y="110593"/>
                </a:moveTo>
                <a:lnTo>
                  <a:pt x="27812" y="126365"/>
                </a:lnTo>
                <a:lnTo>
                  <a:pt x="21716" y="138963"/>
                </a:lnTo>
                <a:lnTo>
                  <a:pt x="37527" y="138963"/>
                </a:lnTo>
                <a:lnTo>
                  <a:pt x="41559" y="134229"/>
                </a:lnTo>
                <a:lnTo>
                  <a:pt x="46623" y="130512"/>
                </a:lnTo>
                <a:lnTo>
                  <a:pt x="52438" y="128143"/>
                </a:lnTo>
                <a:lnTo>
                  <a:pt x="58653" y="127178"/>
                </a:lnTo>
                <a:lnTo>
                  <a:pt x="98589" y="127178"/>
                </a:lnTo>
                <a:lnTo>
                  <a:pt x="95773" y="123998"/>
                </a:lnTo>
                <a:lnTo>
                  <a:pt x="90335" y="119354"/>
                </a:lnTo>
                <a:lnTo>
                  <a:pt x="84420" y="115673"/>
                </a:lnTo>
                <a:lnTo>
                  <a:pt x="78028" y="112953"/>
                </a:lnTo>
                <a:lnTo>
                  <a:pt x="71313" y="111244"/>
                </a:lnTo>
                <a:lnTo>
                  <a:pt x="64425" y="110593"/>
                </a:lnTo>
                <a:close/>
              </a:path>
              <a:path w="344804" h="287654">
                <a:moveTo>
                  <a:pt x="141477" y="90309"/>
                </a:moveTo>
                <a:lnTo>
                  <a:pt x="143687" y="174713"/>
                </a:lnTo>
                <a:lnTo>
                  <a:pt x="179704" y="204139"/>
                </a:lnTo>
                <a:lnTo>
                  <a:pt x="186347" y="203720"/>
                </a:lnTo>
                <a:lnTo>
                  <a:pt x="193103" y="201879"/>
                </a:lnTo>
                <a:lnTo>
                  <a:pt x="203640" y="197699"/>
                </a:lnTo>
                <a:lnTo>
                  <a:pt x="212318" y="191427"/>
                </a:lnTo>
                <a:lnTo>
                  <a:pt x="216976" y="185712"/>
                </a:lnTo>
                <a:lnTo>
                  <a:pt x="186601" y="185712"/>
                </a:lnTo>
                <a:lnTo>
                  <a:pt x="181330" y="185597"/>
                </a:lnTo>
                <a:lnTo>
                  <a:pt x="161543" y="163855"/>
                </a:lnTo>
                <a:lnTo>
                  <a:pt x="141477" y="90309"/>
                </a:lnTo>
                <a:close/>
              </a:path>
              <a:path w="344804" h="287654">
                <a:moveTo>
                  <a:pt x="242731" y="172593"/>
                </a:moveTo>
                <a:lnTo>
                  <a:pt x="224104" y="172593"/>
                </a:lnTo>
                <a:lnTo>
                  <a:pt x="228676" y="189395"/>
                </a:lnTo>
                <a:lnTo>
                  <a:pt x="246024" y="184658"/>
                </a:lnTo>
                <a:lnTo>
                  <a:pt x="242731" y="172593"/>
                </a:lnTo>
                <a:close/>
              </a:path>
              <a:path w="344804" h="287654">
                <a:moveTo>
                  <a:pt x="214807" y="70294"/>
                </a:moveTo>
                <a:lnTo>
                  <a:pt x="195427" y="75590"/>
                </a:lnTo>
                <a:lnTo>
                  <a:pt x="214807" y="146621"/>
                </a:lnTo>
                <a:lnTo>
                  <a:pt x="215785" y="154355"/>
                </a:lnTo>
                <a:lnTo>
                  <a:pt x="186601" y="185712"/>
                </a:lnTo>
                <a:lnTo>
                  <a:pt x="216976" y="185712"/>
                </a:lnTo>
                <a:lnTo>
                  <a:pt x="219138" y="183058"/>
                </a:lnTo>
                <a:lnTo>
                  <a:pt x="224104" y="172593"/>
                </a:lnTo>
                <a:lnTo>
                  <a:pt x="242731" y="172593"/>
                </a:lnTo>
                <a:lnTo>
                  <a:pt x="214807" y="70294"/>
                </a:lnTo>
                <a:close/>
              </a:path>
              <a:path w="344804" h="287654">
                <a:moveTo>
                  <a:pt x="252120" y="13373"/>
                </a:moveTo>
                <a:lnTo>
                  <a:pt x="232740" y="18656"/>
                </a:lnTo>
                <a:lnTo>
                  <a:pt x="275818" y="176517"/>
                </a:lnTo>
                <a:lnTo>
                  <a:pt x="295211" y="171234"/>
                </a:lnTo>
                <a:lnTo>
                  <a:pt x="252120" y="13373"/>
                </a:lnTo>
                <a:close/>
              </a:path>
              <a:path w="344804" h="287654">
                <a:moveTo>
                  <a:pt x="301129" y="0"/>
                </a:moveTo>
                <a:lnTo>
                  <a:pt x="281749" y="5283"/>
                </a:lnTo>
                <a:lnTo>
                  <a:pt x="324827" y="163144"/>
                </a:lnTo>
                <a:lnTo>
                  <a:pt x="344208" y="157861"/>
                </a:lnTo>
                <a:lnTo>
                  <a:pt x="301129" y="0"/>
                </a:lnTo>
                <a:close/>
              </a:path>
            </a:pathLst>
          </a:custGeom>
          <a:solidFill>
            <a:srgbClr val="7170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64850" y="4228363"/>
            <a:ext cx="732032" cy="3494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82005" y="4855604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Image</a:t>
            </a:r>
            <a:r>
              <a:rPr sz="1800" spc="-7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Creator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64903" y="4884648"/>
            <a:ext cx="1778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Image</a:t>
            </a:r>
            <a:r>
              <a:rPr sz="1800" spc="-6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Consumer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6933" y="3207029"/>
            <a:ext cx="1301991" cy="14244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27996" y="3335286"/>
            <a:ext cx="1098787" cy="140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31500" y="3790010"/>
            <a:ext cx="403838" cy="3181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15524" y="4108132"/>
            <a:ext cx="519814" cy="6598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11693" y="3790010"/>
            <a:ext cx="923645" cy="9779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11693" y="3790010"/>
            <a:ext cx="519805" cy="6598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11693" y="4449876"/>
            <a:ext cx="403842" cy="3181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741" y="390296"/>
            <a:ext cx="4385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Vulnerability</a:t>
            </a:r>
            <a:r>
              <a:rPr spc="-65" dirty="0"/>
              <a:t> </a:t>
            </a:r>
            <a:r>
              <a:rPr spc="-5" dirty="0"/>
              <a:t>Scanning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741" y="1312354"/>
            <a:ext cx="10899775" cy="356489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5080" indent="-228600">
              <a:lnSpc>
                <a:spcPts val="2600"/>
              </a:lnSpc>
              <a:spcBef>
                <a:spcPts val="420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Static analysis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vulnerability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by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inspecting filesystem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container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image and  indexing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features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in</a:t>
            </a:r>
            <a:r>
              <a:rPr sz="24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database.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80"/>
              </a:spcBef>
              <a:buClr>
                <a:srgbClr val="AAA9AC"/>
              </a:buClr>
              <a:buSzPct val="89583"/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Rescanning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is needed only and only if new </a:t>
            </a: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detectors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are</a:t>
            </a:r>
            <a:r>
              <a:rPr sz="2400" spc="-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added.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Clr>
                <a:srgbClr val="AAA9AC"/>
              </a:buClr>
              <a:buSzPct val="89583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717074"/>
                </a:solidFill>
                <a:latin typeface="Arial"/>
                <a:cs typeface="Arial"/>
              </a:rPr>
              <a:t>Update vulnerability data </a:t>
            </a:r>
            <a:r>
              <a:rPr sz="2400" dirty="0">
                <a:solidFill>
                  <a:srgbClr val="717074"/>
                </a:solidFill>
                <a:latin typeface="Arial"/>
                <a:cs typeface="Arial"/>
              </a:rPr>
              <a:t>regularly</a:t>
            </a:r>
            <a:endParaRPr sz="24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50"/>
              </a:spcBef>
              <a:buClr>
                <a:srgbClr val="AAA9AC"/>
              </a:buClr>
              <a:buSzPct val="90000"/>
              <a:buFont typeface="Verdana"/>
              <a:buChar char="-"/>
              <a:tabLst>
                <a:tab pos="515620" algn="l"/>
              </a:tabLst>
            </a:pP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Debian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Security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Bug</a:t>
            </a:r>
            <a:r>
              <a:rPr sz="2000" spc="-6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717074"/>
                </a:solidFill>
                <a:latin typeface="Arial"/>
                <a:cs typeface="Arial"/>
              </a:rPr>
              <a:t>Tracker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90000"/>
              <a:buFont typeface="Verdana"/>
              <a:buChar char="-"/>
              <a:tabLst>
                <a:tab pos="515620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Ubuntu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CVE</a:t>
            </a:r>
            <a:r>
              <a:rPr sz="2000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717074"/>
                </a:solidFill>
                <a:latin typeface="Arial"/>
                <a:cs typeface="Arial"/>
              </a:rPr>
              <a:t>Tracker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5"/>
              </a:spcBef>
              <a:buClr>
                <a:srgbClr val="AAA9AC"/>
              </a:buClr>
              <a:buSzPct val="90000"/>
              <a:buFont typeface="Verdana"/>
              <a:buChar char="-"/>
              <a:tabLst>
                <a:tab pos="515620" algn="l"/>
              </a:tabLst>
            </a:pP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Red Hat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Security</a:t>
            </a:r>
            <a:r>
              <a:rPr sz="2000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65"/>
              </a:spcBef>
              <a:buClr>
                <a:srgbClr val="AAA9AC"/>
              </a:buClr>
              <a:buSzPct val="90000"/>
              <a:buFont typeface="Verdana"/>
              <a:buChar char="-"/>
              <a:tabLst>
                <a:tab pos="515620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Oracle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Linux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Security</a:t>
            </a:r>
            <a:r>
              <a:rPr sz="2000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515620" lvl="1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90000"/>
              <a:buFont typeface="Verdana"/>
              <a:buChar char="-"/>
              <a:tabLst>
                <a:tab pos="515620" algn="l"/>
              </a:tabLst>
            </a:pP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Alpine</a:t>
            </a: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17074"/>
                </a:solidFill>
                <a:latin typeface="Arial"/>
                <a:cs typeface="Arial"/>
              </a:rPr>
              <a:t>SecDB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7600" y="3094567"/>
            <a:ext cx="6731000" cy="345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36812" y="3124200"/>
            <a:ext cx="66294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6812" y="3124200"/>
            <a:ext cx="6629400" cy="3352800"/>
          </a:xfrm>
          <a:custGeom>
            <a:avLst/>
            <a:gdLst/>
            <a:ahLst/>
            <a:cxnLst/>
            <a:rect l="l" t="t" r="r" b="b"/>
            <a:pathLst>
              <a:path w="6629400" h="3352800">
                <a:moveTo>
                  <a:pt x="0" y="0"/>
                </a:moveTo>
                <a:lnTo>
                  <a:pt x="6629403" y="0"/>
                </a:lnTo>
                <a:lnTo>
                  <a:pt x="6629403" y="3352801"/>
                </a:lnTo>
                <a:lnTo>
                  <a:pt x="0" y="33528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57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6741" y="481076"/>
            <a:ext cx="19272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Docker</a:t>
            </a:r>
            <a:r>
              <a:rPr sz="2800" spc="-75" dirty="0"/>
              <a:t> </a:t>
            </a:r>
            <a:r>
              <a:rPr sz="2800" dirty="0"/>
              <a:t>101</a:t>
            </a:r>
            <a:endParaRPr sz="2800"/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241370" y="2717800"/>
            <a:ext cx="2645829" cy="109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79000" y="3014129"/>
            <a:ext cx="15748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94520" y="2746749"/>
            <a:ext cx="2540641" cy="9905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94518" y="2746751"/>
            <a:ext cx="2541270" cy="990600"/>
          </a:xfrm>
          <a:custGeom>
            <a:avLst/>
            <a:gdLst/>
            <a:ahLst/>
            <a:cxnLst/>
            <a:rect l="l" t="t" r="r" b="b"/>
            <a:pathLst>
              <a:path w="2541270" h="990600">
                <a:moveTo>
                  <a:pt x="229600" y="325961"/>
                </a:moveTo>
                <a:lnTo>
                  <a:pt x="235313" y="252148"/>
                </a:lnTo>
                <a:lnTo>
                  <a:pt x="256062" y="217102"/>
                </a:lnTo>
                <a:lnTo>
                  <a:pt x="288089" y="184389"/>
                </a:lnTo>
                <a:lnTo>
                  <a:pt x="330906" y="154830"/>
                </a:lnTo>
                <a:lnTo>
                  <a:pt x="371100" y="134657"/>
                </a:lnTo>
                <a:lnTo>
                  <a:pt x="415276" y="117944"/>
                </a:lnTo>
                <a:lnTo>
                  <a:pt x="462697" y="104748"/>
                </a:lnTo>
                <a:lnTo>
                  <a:pt x="512628" y="95127"/>
                </a:lnTo>
                <a:lnTo>
                  <a:pt x="564334" y="89139"/>
                </a:lnTo>
                <a:lnTo>
                  <a:pt x="617078" y="86843"/>
                </a:lnTo>
                <a:lnTo>
                  <a:pt x="670127" y="88297"/>
                </a:lnTo>
                <a:lnTo>
                  <a:pt x="722743" y="93557"/>
                </a:lnTo>
                <a:lnTo>
                  <a:pt x="774191" y="102684"/>
                </a:lnTo>
                <a:lnTo>
                  <a:pt x="823736" y="115733"/>
                </a:lnTo>
                <a:lnTo>
                  <a:pt x="854111" y="90838"/>
                </a:lnTo>
                <a:lnTo>
                  <a:pt x="890831" y="69907"/>
                </a:lnTo>
                <a:lnTo>
                  <a:pt x="932766" y="53033"/>
                </a:lnTo>
                <a:lnTo>
                  <a:pt x="978789" y="40308"/>
                </a:lnTo>
                <a:lnTo>
                  <a:pt x="1027772" y="31824"/>
                </a:lnTo>
                <a:lnTo>
                  <a:pt x="1078585" y="27674"/>
                </a:lnTo>
                <a:lnTo>
                  <a:pt x="1130101" y="27949"/>
                </a:lnTo>
                <a:lnTo>
                  <a:pt x="1181191" y="32742"/>
                </a:lnTo>
                <a:lnTo>
                  <a:pt x="1230727" y="42144"/>
                </a:lnTo>
                <a:lnTo>
                  <a:pt x="1277581" y="56248"/>
                </a:lnTo>
                <a:lnTo>
                  <a:pt x="1320624" y="75146"/>
                </a:lnTo>
                <a:lnTo>
                  <a:pt x="1355029" y="47530"/>
                </a:lnTo>
                <a:lnTo>
                  <a:pt x="1400237" y="25407"/>
                </a:lnTo>
                <a:lnTo>
                  <a:pt x="1454044" y="9625"/>
                </a:lnTo>
                <a:lnTo>
                  <a:pt x="1514244" y="1035"/>
                </a:lnTo>
                <a:lnTo>
                  <a:pt x="1569118" y="49"/>
                </a:lnTo>
                <a:lnTo>
                  <a:pt x="1622266" y="5155"/>
                </a:lnTo>
                <a:lnTo>
                  <a:pt x="1671989" y="15984"/>
                </a:lnTo>
                <a:lnTo>
                  <a:pt x="1716588" y="32169"/>
                </a:lnTo>
                <a:lnTo>
                  <a:pt x="1754364" y="53339"/>
                </a:lnTo>
                <a:lnTo>
                  <a:pt x="1792234" y="33695"/>
                </a:lnTo>
                <a:lnTo>
                  <a:pt x="1835348" y="18383"/>
                </a:lnTo>
                <a:lnTo>
                  <a:pt x="1882444" y="7558"/>
                </a:lnTo>
                <a:lnTo>
                  <a:pt x="1932259" y="1378"/>
                </a:lnTo>
                <a:lnTo>
                  <a:pt x="1983530" y="0"/>
                </a:lnTo>
                <a:lnTo>
                  <a:pt x="2034993" y="3578"/>
                </a:lnTo>
                <a:lnTo>
                  <a:pt x="2085385" y="12271"/>
                </a:lnTo>
                <a:lnTo>
                  <a:pt x="2146315" y="31234"/>
                </a:lnTo>
                <a:lnTo>
                  <a:pt x="2195930" y="57111"/>
                </a:lnTo>
                <a:lnTo>
                  <a:pt x="2232239" y="88578"/>
                </a:lnTo>
                <a:lnTo>
                  <a:pt x="2253255" y="124309"/>
                </a:lnTo>
                <a:lnTo>
                  <a:pt x="2311513" y="136164"/>
                </a:lnTo>
                <a:lnTo>
                  <a:pt x="2363494" y="153623"/>
                </a:lnTo>
                <a:lnTo>
                  <a:pt x="2407889" y="176029"/>
                </a:lnTo>
                <a:lnTo>
                  <a:pt x="2443389" y="202722"/>
                </a:lnTo>
                <a:lnTo>
                  <a:pt x="2468685" y="233046"/>
                </a:lnTo>
                <a:lnTo>
                  <a:pt x="2484147" y="292473"/>
                </a:lnTo>
                <a:lnTo>
                  <a:pt x="2476636" y="322203"/>
                </a:lnTo>
                <a:lnTo>
                  <a:pt x="2459035" y="350955"/>
                </a:lnTo>
                <a:lnTo>
                  <a:pt x="2497679" y="383361"/>
                </a:lnTo>
                <a:lnTo>
                  <a:pt x="2524396" y="418501"/>
                </a:lnTo>
                <a:lnTo>
                  <a:pt x="2538835" y="455466"/>
                </a:lnTo>
                <a:lnTo>
                  <a:pt x="2540645" y="493347"/>
                </a:lnTo>
                <a:lnTo>
                  <a:pt x="2529475" y="531235"/>
                </a:lnTo>
                <a:lnTo>
                  <a:pt x="2483823" y="589319"/>
                </a:lnTo>
                <a:lnTo>
                  <a:pt x="2449993" y="614561"/>
                </a:lnTo>
                <a:lnTo>
                  <a:pt x="2409784" y="636813"/>
                </a:lnTo>
                <a:lnTo>
                  <a:pt x="2363913" y="655730"/>
                </a:lnTo>
                <a:lnTo>
                  <a:pt x="2313099" y="670970"/>
                </a:lnTo>
                <a:lnTo>
                  <a:pt x="2258061" y="682189"/>
                </a:lnTo>
                <a:lnTo>
                  <a:pt x="2199515" y="689043"/>
                </a:lnTo>
                <a:lnTo>
                  <a:pt x="2191175" y="727330"/>
                </a:lnTo>
                <a:lnTo>
                  <a:pt x="2168008" y="763421"/>
                </a:lnTo>
                <a:lnTo>
                  <a:pt x="2131063" y="796130"/>
                </a:lnTo>
                <a:lnTo>
                  <a:pt x="2081385" y="824265"/>
                </a:lnTo>
                <a:lnTo>
                  <a:pt x="2036895" y="841490"/>
                </a:lnTo>
                <a:lnTo>
                  <a:pt x="1988719" y="854461"/>
                </a:lnTo>
                <a:lnTo>
                  <a:pt x="1937874" y="863136"/>
                </a:lnTo>
                <a:lnTo>
                  <a:pt x="1885378" y="867475"/>
                </a:lnTo>
                <a:lnTo>
                  <a:pt x="1832248" y="867435"/>
                </a:lnTo>
                <a:lnTo>
                  <a:pt x="1779501" y="862976"/>
                </a:lnTo>
                <a:lnTo>
                  <a:pt x="1728154" y="854057"/>
                </a:lnTo>
                <a:lnTo>
                  <a:pt x="1679224" y="840637"/>
                </a:lnTo>
                <a:lnTo>
                  <a:pt x="1657635" y="870330"/>
                </a:lnTo>
                <a:lnTo>
                  <a:pt x="1628364" y="897593"/>
                </a:lnTo>
                <a:lnTo>
                  <a:pt x="1592129" y="922067"/>
                </a:lnTo>
                <a:lnTo>
                  <a:pt x="1549642" y="943392"/>
                </a:lnTo>
                <a:lnTo>
                  <a:pt x="1501619" y="961210"/>
                </a:lnTo>
                <a:lnTo>
                  <a:pt x="1448775" y="975164"/>
                </a:lnTo>
                <a:lnTo>
                  <a:pt x="1391824" y="984893"/>
                </a:lnTo>
                <a:lnTo>
                  <a:pt x="1337820" y="989724"/>
                </a:lnTo>
                <a:lnTo>
                  <a:pt x="1283979" y="990569"/>
                </a:lnTo>
                <a:lnTo>
                  <a:pt x="1230987" y="987569"/>
                </a:lnTo>
                <a:lnTo>
                  <a:pt x="1179529" y="980868"/>
                </a:lnTo>
                <a:lnTo>
                  <a:pt x="1130291" y="970609"/>
                </a:lnTo>
                <a:lnTo>
                  <a:pt x="1083959" y="956934"/>
                </a:lnTo>
                <a:lnTo>
                  <a:pt x="1041219" y="939985"/>
                </a:lnTo>
                <a:lnTo>
                  <a:pt x="1002756" y="919907"/>
                </a:lnTo>
                <a:lnTo>
                  <a:pt x="969257" y="896840"/>
                </a:lnTo>
                <a:lnTo>
                  <a:pt x="921623" y="910140"/>
                </a:lnTo>
                <a:lnTo>
                  <a:pt x="872479" y="920169"/>
                </a:lnTo>
                <a:lnTo>
                  <a:pt x="822311" y="926994"/>
                </a:lnTo>
                <a:lnTo>
                  <a:pt x="771604" y="930683"/>
                </a:lnTo>
                <a:lnTo>
                  <a:pt x="720842" y="931303"/>
                </a:lnTo>
                <a:lnTo>
                  <a:pt x="670510" y="928921"/>
                </a:lnTo>
                <a:lnTo>
                  <a:pt x="621094" y="923603"/>
                </a:lnTo>
                <a:lnTo>
                  <a:pt x="573079" y="915418"/>
                </a:lnTo>
                <a:lnTo>
                  <a:pt x="526948" y="904432"/>
                </a:lnTo>
                <a:lnTo>
                  <a:pt x="483188" y="890713"/>
                </a:lnTo>
                <a:lnTo>
                  <a:pt x="442283" y="874327"/>
                </a:lnTo>
                <a:lnTo>
                  <a:pt x="404718" y="855342"/>
                </a:lnTo>
                <a:lnTo>
                  <a:pt x="370978" y="833824"/>
                </a:lnTo>
                <a:lnTo>
                  <a:pt x="341548" y="809842"/>
                </a:lnTo>
                <a:lnTo>
                  <a:pt x="280375" y="809771"/>
                </a:lnTo>
                <a:lnTo>
                  <a:pt x="222526" y="802312"/>
                </a:lnTo>
                <a:lnTo>
                  <a:pt x="170061" y="788186"/>
                </a:lnTo>
                <a:lnTo>
                  <a:pt x="125038" y="768116"/>
                </a:lnTo>
                <a:lnTo>
                  <a:pt x="89517" y="742823"/>
                </a:lnTo>
                <a:lnTo>
                  <a:pt x="65557" y="713029"/>
                </a:lnTo>
                <a:lnTo>
                  <a:pt x="55375" y="678115"/>
                </a:lnTo>
                <a:lnTo>
                  <a:pt x="62324" y="643552"/>
                </a:lnTo>
                <a:lnTo>
                  <a:pt x="85633" y="611057"/>
                </a:lnTo>
                <a:lnTo>
                  <a:pt x="124531" y="582348"/>
                </a:lnTo>
                <a:lnTo>
                  <a:pt x="66294" y="557406"/>
                </a:lnTo>
                <a:lnTo>
                  <a:pt x="24738" y="525250"/>
                </a:lnTo>
                <a:lnTo>
                  <a:pt x="1945" y="488124"/>
                </a:lnTo>
                <a:lnTo>
                  <a:pt x="0" y="448273"/>
                </a:lnTo>
                <a:lnTo>
                  <a:pt x="13587" y="417962"/>
                </a:lnTo>
                <a:lnTo>
                  <a:pt x="74597" y="367439"/>
                </a:lnTo>
                <a:lnTo>
                  <a:pt x="118916" y="348854"/>
                </a:lnTo>
                <a:lnTo>
                  <a:pt x="170375" y="335804"/>
                </a:lnTo>
                <a:lnTo>
                  <a:pt x="227424" y="329103"/>
                </a:lnTo>
                <a:lnTo>
                  <a:pt x="228130" y="328048"/>
                </a:lnTo>
                <a:lnTo>
                  <a:pt x="228894" y="327016"/>
                </a:lnTo>
                <a:lnTo>
                  <a:pt x="229600" y="325961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21812" y="3325177"/>
            <a:ext cx="149225" cy="18415"/>
          </a:xfrm>
          <a:custGeom>
            <a:avLst/>
            <a:gdLst/>
            <a:ahLst/>
            <a:cxnLst/>
            <a:rect l="l" t="t" r="r" b="b"/>
            <a:pathLst>
              <a:path w="149225" h="18414">
                <a:moveTo>
                  <a:pt x="148931" y="18276"/>
                </a:moveTo>
                <a:lnTo>
                  <a:pt x="110058" y="18306"/>
                </a:lnTo>
                <a:lnTo>
                  <a:pt x="71841" y="15217"/>
                </a:lnTo>
                <a:lnTo>
                  <a:pt x="34936" y="9089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37006" y="3543453"/>
            <a:ext cx="65405" cy="8890"/>
          </a:xfrm>
          <a:custGeom>
            <a:avLst/>
            <a:gdLst/>
            <a:ahLst/>
            <a:cxnLst/>
            <a:rect l="l" t="t" r="r" b="b"/>
            <a:pathLst>
              <a:path w="65404" h="8889">
                <a:moveTo>
                  <a:pt x="65147" y="0"/>
                </a:moveTo>
                <a:lnTo>
                  <a:pt x="49303" y="3038"/>
                </a:lnTo>
                <a:lnTo>
                  <a:pt x="33124" y="5512"/>
                </a:lnTo>
                <a:lnTo>
                  <a:pt x="16669" y="7413"/>
                </a:lnTo>
                <a:lnTo>
                  <a:pt x="0" y="8737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24382" y="359965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39276" y="39899"/>
                </a:moveTo>
                <a:lnTo>
                  <a:pt x="27980" y="30353"/>
                </a:lnTo>
                <a:lnTo>
                  <a:pt x="17653" y="20508"/>
                </a:lnTo>
                <a:lnTo>
                  <a:pt x="8319" y="10384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74033" y="3540060"/>
            <a:ext cx="15875" cy="43815"/>
          </a:xfrm>
          <a:custGeom>
            <a:avLst/>
            <a:gdLst/>
            <a:ahLst/>
            <a:cxnLst/>
            <a:rect l="l" t="t" r="r" b="b"/>
            <a:pathLst>
              <a:path w="15875" h="43814">
                <a:moveTo>
                  <a:pt x="15700" y="0"/>
                </a:moveTo>
                <a:lnTo>
                  <a:pt x="13422" y="11092"/>
                </a:lnTo>
                <a:lnTo>
                  <a:pt x="10036" y="22101"/>
                </a:lnTo>
                <a:lnTo>
                  <a:pt x="5556" y="33003"/>
                </a:lnTo>
                <a:lnTo>
                  <a:pt x="0" y="4377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96711" y="3264785"/>
            <a:ext cx="200675" cy="173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67243" y="3095276"/>
            <a:ext cx="85725" cy="61594"/>
          </a:xfrm>
          <a:custGeom>
            <a:avLst/>
            <a:gdLst/>
            <a:ahLst/>
            <a:cxnLst/>
            <a:rect l="l" t="t" r="r" b="b"/>
            <a:pathLst>
              <a:path w="85725" h="61594">
                <a:moveTo>
                  <a:pt x="85140" y="0"/>
                </a:moveTo>
                <a:lnTo>
                  <a:pt x="68966" y="17223"/>
                </a:lnTo>
                <a:lnTo>
                  <a:pt x="49248" y="33294"/>
                </a:lnTo>
                <a:lnTo>
                  <a:pt x="26191" y="48059"/>
                </a:lnTo>
                <a:lnTo>
                  <a:pt x="0" y="61362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48123" y="2867621"/>
            <a:ext cx="5080" cy="29209"/>
          </a:xfrm>
          <a:custGeom>
            <a:avLst/>
            <a:gdLst/>
            <a:ahLst/>
            <a:cxnLst/>
            <a:rect l="l" t="t" r="r" b="b"/>
            <a:pathLst>
              <a:path w="5079" h="29210">
                <a:moveTo>
                  <a:pt x="0" y="0"/>
                </a:moveTo>
                <a:lnTo>
                  <a:pt x="2101" y="7195"/>
                </a:lnTo>
                <a:lnTo>
                  <a:pt x="3555" y="14432"/>
                </a:lnTo>
                <a:lnTo>
                  <a:pt x="4348" y="21698"/>
                </a:lnTo>
                <a:lnTo>
                  <a:pt x="4470" y="2898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04493" y="279685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5" h="37464">
                <a:moveTo>
                  <a:pt x="0" y="36964"/>
                </a:moveTo>
                <a:lnTo>
                  <a:pt x="8989" y="27115"/>
                </a:lnTo>
                <a:lnTo>
                  <a:pt x="19276" y="17647"/>
                </a:lnTo>
                <a:lnTo>
                  <a:pt x="30832" y="8597"/>
                </a:lnTo>
                <a:lnTo>
                  <a:pt x="4363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96622" y="2819558"/>
            <a:ext cx="21590" cy="32384"/>
          </a:xfrm>
          <a:custGeom>
            <a:avLst/>
            <a:gdLst/>
            <a:ahLst/>
            <a:cxnLst/>
            <a:rect l="l" t="t" r="r" b="b"/>
            <a:pathLst>
              <a:path w="21590" h="32385">
                <a:moveTo>
                  <a:pt x="0" y="31873"/>
                </a:moveTo>
                <a:lnTo>
                  <a:pt x="3877" y="23652"/>
                </a:lnTo>
                <a:lnTo>
                  <a:pt x="8702" y="15584"/>
                </a:lnTo>
                <a:lnTo>
                  <a:pt x="14453" y="7692"/>
                </a:lnTo>
                <a:lnTo>
                  <a:pt x="2111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17960" y="2862255"/>
            <a:ext cx="76835" cy="31115"/>
          </a:xfrm>
          <a:custGeom>
            <a:avLst/>
            <a:gdLst/>
            <a:ahLst/>
            <a:cxnLst/>
            <a:rect l="l" t="t" r="r" b="b"/>
            <a:pathLst>
              <a:path w="76834" h="31114">
                <a:moveTo>
                  <a:pt x="0" y="0"/>
                </a:moveTo>
                <a:lnTo>
                  <a:pt x="20409" y="6793"/>
                </a:lnTo>
                <a:lnTo>
                  <a:pt x="39981" y="14225"/>
                </a:lnTo>
                <a:lnTo>
                  <a:pt x="58671" y="22272"/>
                </a:lnTo>
                <a:lnTo>
                  <a:pt x="76435" y="30911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24118" y="3072712"/>
            <a:ext cx="13970" cy="33020"/>
          </a:xfrm>
          <a:custGeom>
            <a:avLst/>
            <a:gdLst/>
            <a:ahLst/>
            <a:cxnLst/>
            <a:rect l="l" t="t" r="r" b="b"/>
            <a:pathLst>
              <a:path w="13970" h="33019">
                <a:moveTo>
                  <a:pt x="13346" y="32538"/>
                </a:moveTo>
                <a:lnTo>
                  <a:pt x="9102" y="24516"/>
                </a:lnTo>
                <a:lnTo>
                  <a:pt x="5460" y="16415"/>
                </a:lnTo>
                <a:lnTo>
                  <a:pt x="2424" y="8241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48862" y="3084385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2600" y="2789767"/>
            <a:ext cx="1625600" cy="1248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1812" y="2819400"/>
            <a:ext cx="1524000" cy="1143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1812" y="2819400"/>
            <a:ext cx="1524000" cy="1143000"/>
          </a:xfrm>
          <a:prstGeom prst="rect">
            <a:avLst/>
          </a:prstGeom>
          <a:ln w="9525">
            <a:solidFill>
              <a:srgbClr val="357B29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392430" indent="-6985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2375" y="2616200"/>
            <a:ext cx="1565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LINUX</a:t>
            </a:r>
            <a:r>
              <a:rPr sz="2000" b="1" spc="-7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93812" y="3962400"/>
            <a:ext cx="1448435" cy="803275"/>
          </a:xfrm>
          <a:custGeom>
            <a:avLst/>
            <a:gdLst/>
            <a:ahLst/>
            <a:cxnLst/>
            <a:rect l="l" t="t" r="r" b="b"/>
            <a:pathLst>
              <a:path w="1448435" h="803275">
                <a:moveTo>
                  <a:pt x="101471" y="45199"/>
                </a:moveTo>
                <a:lnTo>
                  <a:pt x="62090" y="45199"/>
                </a:lnTo>
                <a:lnTo>
                  <a:pt x="1395844" y="782269"/>
                </a:lnTo>
                <a:lnTo>
                  <a:pt x="1337614" y="783628"/>
                </a:lnTo>
                <a:lnTo>
                  <a:pt x="1333449" y="787984"/>
                </a:lnTo>
                <a:lnTo>
                  <a:pt x="1333703" y="798512"/>
                </a:lnTo>
                <a:lnTo>
                  <a:pt x="1338059" y="802665"/>
                </a:lnTo>
                <a:lnTo>
                  <a:pt x="1447838" y="800125"/>
                </a:lnTo>
                <a:lnTo>
                  <a:pt x="1427250" y="765606"/>
                </a:lnTo>
                <a:lnTo>
                  <a:pt x="1405064" y="765606"/>
                </a:lnTo>
                <a:lnTo>
                  <a:pt x="101471" y="45199"/>
                </a:lnTo>
                <a:close/>
              </a:path>
              <a:path w="1448435" h="803275">
                <a:moveTo>
                  <a:pt x="1385735" y="704342"/>
                </a:moveTo>
                <a:lnTo>
                  <a:pt x="1376705" y="709726"/>
                </a:lnTo>
                <a:lnTo>
                  <a:pt x="1375219" y="715581"/>
                </a:lnTo>
                <a:lnTo>
                  <a:pt x="1405064" y="765606"/>
                </a:lnTo>
                <a:lnTo>
                  <a:pt x="1427250" y="765606"/>
                </a:lnTo>
                <a:lnTo>
                  <a:pt x="1391589" y="705815"/>
                </a:lnTo>
                <a:lnTo>
                  <a:pt x="1385735" y="704342"/>
                </a:lnTo>
                <a:close/>
              </a:path>
              <a:path w="1448435" h="803275">
                <a:moveTo>
                  <a:pt x="0" y="0"/>
                </a:moveTo>
                <a:lnTo>
                  <a:pt x="48259" y="70205"/>
                </a:lnTo>
                <a:lnTo>
                  <a:pt x="62090" y="45199"/>
                </a:lnTo>
                <a:lnTo>
                  <a:pt x="101471" y="45199"/>
                </a:lnTo>
                <a:lnTo>
                  <a:pt x="71297" y="28524"/>
                </a:lnTo>
                <a:lnTo>
                  <a:pt x="85115" y="350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30800" y="3475566"/>
            <a:ext cx="1473200" cy="791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85829" y="3484038"/>
            <a:ext cx="1358900" cy="8424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180012" y="3505200"/>
            <a:ext cx="1371600" cy="6858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50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LXC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45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65574" y="3581374"/>
            <a:ext cx="915035" cy="800735"/>
          </a:xfrm>
          <a:custGeom>
            <a:avLst/>
            <a:gdLst/>
            <a:ahLst/>
            <a:cxnLst/>
            <a:rect l="l" t="t" r="r" b="b"/>
            <a:pathLst>
              <a:path w="915035" h="800735">
                <a:moveTo>
                  <a:pt x="40347" y="693369"/>
                </a:moveTo>
                <a:lnTo>
                  <a:pt x="34950" y="696061"/>
                </a:lnTo>
                <a:lnTo>
                  <a:pt x="0" y="800150"/>
                </a:lnTo>
                <a:lnTo>
                  <a:pt x="107823" y="779335"/>
                </a:lnTo>
                <a:lnTo>
                  <a:pt x="111201" y="774344"/>
                </a:lnTo>
                <a:lnTo>
                  <a:pt x="110686" y="771677"/>
                </a:lnTo>
                <a:lnTo>
                  <a:pt x="47015" y="771677"/>
                </a:lnTo>
                <a:lnTo>
                  <a:pt x="63402" y="757339"/>
                </a:lnTo>
                <a:lnTo>
                  <a:pt x="34467" y="757339"/>
                </a:lnTo>
                <a:lnTo>
                  <a:pt x="53009" y="702119"/>
                </a:lnTo>
                <a:lnTo>
                  <a:pt x="50330" y="696722"/>
                </a:lnTo>
                <a:lnTo>
                  <a:pt x="40347" y="693369"/>
                </a:lnTo>
                <a:close/>
              </a:path>
              <a:path w="915035" h="800735">
                <a:moveTo>
                  <a:pt x="104203" y="760628"/>
                </a:moveTo>
                <a:lnTo>
                  <a:pt x="47015" y="771677"/>
                </a:lnTo>
                <a:lnTo>
                  <a:pt x="110686" y="771677"/>
                </a:lnTo>
                <a:lnTo>
                  <a:pt x="109207" y="764006"/>
                </a:lnTo>
                <a:lnTo>
                  <a:pt x="104203" y="760628"/>
                </a:lnTo>
                <a:close/>
              </a:path>
              <a:path w="915035" h="800735">
                <a:moveTo>
                  <a:pt x="904915" y="28473"/>
                </a:moveTo>
                <a:lnTo>
                  <a:pt x="867460" y="28473"/>
                </a:lnTo>
                <a:lnTo>
                  <a:pt x="34467" y="757339"/>
                </a:lnTo>
                <a:lnTo>
                  <a:pt x="63402" y="757339"/>
                </a:lnTo>
                <a:lnTo>
                  <a:pt x="880008" y="42811"/>
                </a:lnTo>
                <a:lnTo>
                  <a:pt x="900101" y="42811"/>
                </a:lnTo>
                <a:lnTo>
                  <a:pt x="904915" y="28473"/>
                </a:lnTo>
                <a:close/>
              </a:path>
              <a:path w="915035" h="800735">
                <a:moveTo>
                  <a:pt x="900101" y="42811"/>
                </a:moveTo>
                <a:lnTo>
                  <a:pt x="880008" y="42811"/>
                </a:lnTo>
                <a:lnTo>
                  <a:pt x="861466" y="98031"/>
                </a:lnTo>
                <a:lnTo>
                  <a:pt x="864146" y="103428"/>
                </a:lnTo>
                <a:lnTo>
                  <a:pt x="874128" y="106781"/>
                </a:lnTo>
                <a:lnTo>
                  <a:pt x="879525" y="104089"/>
                </a:lnTo>
                <a:lnTo>
                  <a:pt x="900101" y="42811"/>
                </a:lnTo>
                <a:close/>
              </a:path>
              <a:path w="915035" h="800735">
                <a:moveTo>
                  <a:pt x="914476" y="0"/>
                </a:moveTo>
                <a:lnTo>
                  <a:pt x="806653" y="20815"/>
                </a:lnTo>
                <a:lnTo>
                  <a:pt x="803275" y="25806"/>
                </a:lnTo>
                <a:lnTo>
                  <a:pt x="805268" y="36144"/>
                </a:lnTo>
                <a:lnTo>
                  <a:pt x="810272" y="39522"/>
                </a:lnTo>
                <a:lnTo>
                  <a:pt x="867460" y="28473"/>
                </a:lnTo>
                <a:lnTo>
                  <a:pt x="904915" y="28473"/>
                </a:lnTo>
                <a:lnTo>
                  <a:pt x="914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61386" y="3652583"/>
            <a:ext cx="998855" cy="1605280"/>
          </a:xfrm>
          <a:custGeom>
            <a:avLst/>
            <a:gdLst/>
            <a:ahLst/>
            <a:cxnLst/>
            <a:rect l="l" t="t" r="r" b="b"/>
            <a:pathLst>
              <a:path w="998854" h="1605279">
                <a:moveTo>
                  <a:pt x="7251" y="1491335"/>
                </a:moveTo>
                <a:lnTo>
                  <a:pt x="2882" y="1495488"/>
                </a:lnTo>
                <a:lnTo>
                  <a:pt x="0" y="1605254"/>
                </a:lnTo>
                <a:lnTo>
                  <a:pt x="60492" y="1573110"/>
                </a:lnTo>
                <a:lnTo>
                  <a:pt x="19900" y="1573110"/>
                </a:lnTo>
                <a:lnTo>
                  <a:pt x="21932" y="1495983"/>
                </a:lnTo>
                <a:lnTo>
                  <a:pt x="17779" y="1491614"/>
                </a:lnTo>
                <a:lnTo>
                  <a:pt x="7251" y="1491335"/>
                </a:lnTo>
                <a:close/>
              </a:path>
              <a:path w="998854" h="1605279">
                <a:moveTo>
                  <a:pt x="88036" y="1536903"/>
                </a:moveTo>
                <a:lnTo>
                  <a:pt x="19900" y="1573110"/>
                </a:lnTo>
                <a:lnTo>
                  <a:pt x="60492" y="1573110"/>
                </a:lnTo>
                <a:lnTo>
                  <a:pt x="96964" y="1553730"/>
                </a:lnTo>
                <a:lnTo>
                  <a:pt x="98729" y="1547964"/>
                </a:lnTo>
                <a:lnTo>
                  <a:pt x="93802" y="1538668"/>
                </a:lnTo>
                <a:lnTo>
                  <a:pt x="88036" y="1536903"/>
                </a:lnTo>
                <a:close/>
              </a:path>
              <a:path w="998854" h="1605279">
                <a:moveTo>
                  <a:pt x="70065" y="1473974"/>
                </a:moveTo>
                <a:lnTo>
                  <a:pt x="29959" y="1538770"/>
                </a:lnTo>
                <a:lnTo>
                  <a:pt x="46151" y="1548803"/>
                </a:lnTo>
                <a:lnTo>
                  <a:pt x="86258" y="1484007"/>
                </a:lnTo>
                <a:lnTo>
                  <a:pt x="70065" y="1473974"/>
                </a:lnTo>
                <a:close/>
              </a:path>
              <a:path w="998854" h="1605279">
                <a:moveTo>
                  <a:pt x="140258" y="1360601"/>
                </a:moveTo>
                <a:lnTo>
                  <a:pt x="100152" y="1425384"/>
                </a:lnTo>
                <a:lnTo>
                  <a:pt x="116344" y="1435417"/>
                </a:lnTo>
                <a:lnTo>
                  <a:pt x="156451" y="1370622"/>
                </a:lnTo>
                <a:lnTo>
                  <a:pt x="140258" y="1360601"/>
                </a:lnTo>
                <a:close/>
              </a:path>
              <a:path w="998854" h="1605279">
                <a:moveTo>
                  <a:pt x="210438" y="1247216"/>
                </a:moveTo>
                <a:lnTo>
                  <a:pt x="170332" y="1311998"/>
                </a:lnTo>
                <a:lnTo>
                  <a:pt x="186537" y="1322031"/>
                </a:lnTo>
                <a:lnTo>
                  <a:pt x="226644" y="1257236"/>
                </a:lnTo>
                <a:lnTo>
                  <a:pt x="210438" y="1247216"/>
                </a:lnTo>
                <a:close/>
              </a:path>
              <a:path w="998854" h="1605279">
                <a:moveTo>
                  <a:pt x="280631" y="1133830"/>
                </a:moveTo>
                <a:lnTo>
                  <a:pt x="240525" y="1198626"/>
                </a:lnTo>
                <a:lnTo>
                  <a:pt x="256717" y="1208646"/>
                </a:lnTo>
                <a:lnTo>
                  <a:pt x="296837" y="1143863"/>
                </a:lnTo>
                <a:lnTo>
                  <a:pt x="280631" y="1133830"/>
                </a:lnTo>
                <a:close/>
              </a:path>
              <a:path w="998854" h="1605279">
                <a:moveTo>
                  <a:pt x="350824" y="1020444"/>
                </a:moveTo>
                <a:lnTo>
                  <a:pt x="310718" y="1085240"/>
                </a:lnTo>
                <a:lnTo>
                  <a:pt x="326910" y="1095260"/>
                </a:lnTo>
                <a:lnTo>
                  <a:pt x="367017" y="1030477"/>
                </a:lnTo>
                <a:lnTo>
                  <a:pt x="350824" y="1020444"/>
                </a:lnTo>
                <a:close/>
              </a:path>
              <a:path w="998854" h="1605279">
                <a:moveTo>
                  <a:pt x="421017" y="907059"/>
                </a:moveTo>
                <a:lnTo>
                  <a:pt x="380898" y="971854"/>
                </a:lnTo>
                <a:lnTo>
                  <a:pt x="397103" y="981887"/>
                </a:lnTo>
                <a:lnTo>
                  <a:pt x="437210" y="917092"/>
                </a:lnTo>
                <a:lnTo>
                  <a:pt x="421017" y="907059"/>
                </a:lnTo>
                <a:close/>
              </a:path>
              <a:path w="998854" h="1605279">
                <a:moveTo>
                  <a:pt x="491197" y="793686"/>
                </a:moveTo>
                <a:lnTo>
                  <a:pt x="451091" y="858469"/>
                </a:lnTo>
                <a:lnTo>
                  <a:pt x="467283" y="868502"/>
                </a:lnTo>
                <a:lnTo>
                  <a:pt x="507403" y="803706"/>
                </a:lnTo>
                <a:lnTo>
                  <a:pt x="491197" y="793686"/>
                </a:lnTo>
                <a:close/>
              </a:path>
              <a:path w="998854" h="1605279">
                <a:moveTo>
                  <a:pt x="561390" y="680300"/>
                </a:moveTo>
                <a:lnTo>
                  <a:pt x="521284" y="745096"/>
                </a:lnTo>
                <a:lnTo>
                  <a:pt x="537476" y="755116"/>
                </a:lnTo>
                <a:lnTo>
                  <a:pt x="577583" y="690321"/>
                </a:lnTo>
                <a:lnTo>
                  <a:pt x="561390" y="680300"/>
                </a:lnTo>
                <a:close/>
              </a:path>
              <a:path w="998854" h="1605279">
                <a:moveTo>
                  <a:pt x="631583" y="566915"/>
                </a:moveTo>
                <a:lnTo>
                  <a:pt x="591477" y="631710"/>
                </a:lnTo>
                <a:lnTo>
                  <a:pt x="607669" y="641730"/>
                </a:lnTo>
                <a:lnTo>
                  <a:pt x="647776" y="576948"/>
                </a:lnTo>
                <a:lnTo>
                  <a:pt x="631583" y="566915"/>
                </a:lnTo>
                <a:close/>
              </a:path>
              <a:path w="998854" h="1605279">
                <a:moveTo>
                  <a:pt x="701763" y="453529"/>
                </a:moveTo>
                <a:lnTo>
                  <a:pt x="661657" y="518325"/>
                </a:lnTo>
                <a:lnTo>
                  <a:pt x="677862" y="528358"/>
                </a:lnTo>
                <a:lnTo>
                  <a:pt x="717969" y="463562"/>
                </a:lnTo>
                <a:lnTo>
                  <a:pt x="701763" y="453529"/>
                </a:lnTo>
                <a:close/>
              </a:path>
              <a:path w="998854" h="1605279">
                <a:moveTo>
                  <a:pt x="771956" y="340156"/>
                </a:moveTo>
                <a:lnTo>
                  <a:pt x="731850" y="404939"/>
                </a:lnTo>
                <a:lnTo>
                  <a:pt x="748042" y="414972"/>
                </a:lnTo>
                <a:lnTo>
                  <a:pt x="788149" y="350177"/>
                </a:lnTo>
                <a:lnTo>
                  <a:pt x="771956" y="340156"/>
                </a:lnTo>
                <a:close/>
              </a:path>
              <a:path w="998854" h="1605279">
                <a:moveTo>
                  <a:pt x="842149" y="226771"/>
                </a:moveTo>
                <a:lnTo>
                  <a:pt x="802043" y="291553"/>
                </a:lnTo>
                <a:lnTo>
                  <a:pt x="818235" y="301586"/>
                </a:lnTo>
                <a:lnTo>
                  <a:pt x="858342" y="236791"/>
                </a:lnTo>
                <a:lnTo>
                  <a:pt x="842149" y="226771"/>
                </a:lnTo>
                <a:close/>
              </a:path>
              <a:path w="998854" h="1605279">
                <a:moveTo>
                  <a:pt x="912342" y="113385"/>
                </a:moveTo>
                <a:lnTo>
                  <a:pt x="872223" y="178180"/>
                </a:lnTo>
                <a:lnTo>
                  <a:pt x="888428" y="188201"/>
                </a:lnTo>
                <a:lnTo>
                  <a:pt x="928535" y="123418"/>
                </a:lnTo>
                <a:lnTo>
                  <a:pt x="912342" y="113385"/>
                </a:lnTo>
                <a:close/>
              </a:path>
              <a:path w="998854" h="1605279">
                <a:moveTo>
                  <a:pt x="982522" y="0"/>
                </a:moveTo>
                <a:lnTo>
                  <a:pt x="942416" y="64795"/>
                </a:lnTo>
                <a:lnTo>
                  <a:pt x="958621" y="74815"/>
                </a:lnTo>
                <a:lnTo>
                  <a:pt x="998727" y="10032"/>
                </a:lnTo>
                <a:lnTo>
                  <a:pt x="9825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51574" y="5212448"/>
            <a:ext cx="768350" cy="655320"/>
          </a:xfrm>
          <a:custGeom>
            <a:avLst/>
            <a:gdLst/>
            <a:ahLst/>
            <a:cxnLst/>
            <a:rect l="l" t="t" r="r" b="b"/>
            <a:pathLst>
              <a:path w="768350" h="655320">
                <a:moveTo>
                  <a:pt x="755865" y="0"/>
                </a:moveTo>
                <a:lnTo>
                  <a:pt x="719480" y="30924"/>
                </a:lnTo>
                <a:lnTo>
                  <a:pt x="731812" y="45440"/>
                </a:lnTo>
                <a:lnTo>
                  <a:pt x="768210" y="14503"/>
                </a:lnTo>
                <a:lnTo>
                  <a:pt x="755865" y="0"/>
                </a:lnTo>
                <a:close/>
              </a:path>
              <a:path w="768350" h="655320">
                <a:moveTo>
                  <a:pt x="675932" y="67945"/>
                </a:moveTo>
                <a:lnTo>
                  <a:pt x="617867" y="117297"/>
                </a:lnTo>
                <a:lnTo>
                  <a:pt x="630212" y="131813"/>
                </a:lnTo>
                <a:lnTo>
                  <a:pt x="688263" y="82461"/>
                </a:lnTo>
                <a:lnTo>
                  <a:pt x="675932" y="67945"/>
                </a:lnTo>
                <a:close/>
              </a:path>
              <a:path w="768350" h="655320">
                <a:moveTo>
                  <a:pt x="574319" y="154305"/>
                </a:moveTo>
                <a:lnTo>
                  <a:pt x="516267" y="203657"/>
                </a:lnTo>
                <a:lnTo>
                  <a:pt x="528599" y="218173"/>
                </a:lnTo>
                <a:lnTo>
                  <a:pt x="586663" y="168821"/>
                </a:lnTo>
                <a:lnTo>
                  <a:pt x="574319" y="154305"/>
                </a:lnTo>
                <a:close/>
              </a:path>
              <a:path w="768350" h="655320">
                <a:moveTo>
                  <a:pt x="472719" y="240665"/>
                </a:moveTo>
                <a:lnTo>
                  <a:pt x="414655" y="290017"/>
                </a:lnTo>
                <a:lnTo>
                  <a:pt x="426999" y="304533"/>
                </a:lnTo>
                <a:lnTo>
                  <a:pt x="485063" y="255181"/>
                </a:lnTo>
                <a:lnTo>
                  <a:pt x="472719" y="240665"/>
                </a:lnTo>
                <a:close/>
              </a:path>
              <a:path w="768350" h="655320">
                <a:moveTo>
                  <a:pt x="371119" y="327037"/>
                </a:moveTo>
                <a:lnTo>
                  <a:pt x="313055" y="376384"/>
                </a:lnTo>
                <a:lnTo>
                  <a:pt x="325399" y="390899"/>
                </a:lnTo>
                <a:lnTo>
                  <a:pt x="383451" y="341553"/>
                </a:lnTo>
                <a:lnTo>
                  <a:pt x="371119" y="327037"/>
                </a:lnTo>
                <a:close/>
              </a:path>
              <a:path w="768350" h="655320">
                <a:moveTo>
                  <a:pt x="269506" y="413397"/>
                </a:moveTo>
                <a:lnTo>
                  <a:pt x="211455" y="462748"/>
                </a:lnTo>
                <a:lnTo>
                  <a:pt x="223786" y="477263"/>
                </a:lnTo>
                <a:lnTo>
                  <a:pt x="281851" y="427913"/>
                </a:lnTo>
                <a:lnTo>
                  <a:pt x="269506" y="413397"/>
                </a:lnTo>
                <a:close/>
              </a:path>
              <a:path w="768350" h="655320">
                <a:moveTo>
                  <a:pt x="41871" y="548787"/>
                </a:moveTo>
                <a:lnTo>
                  <a:pt x="36436" y="551395"/>
                </a:lnTo>
                <a:lnTo>
                  <a:pt x="0" y="654979"/>
                </a:lnTo>
                <a:lnTo>
                  <a:pt x="108102" y="635708"/>
                </a:lnTo>
                <a:lnTo>
                  <a:pt x="111556" y="630762"/>
                </a:lnTo>
                <a:lnTo>
                  <a:pt x="110919" y="627176"/>
                </a:lnTo>
                <a:lnTo>
                  <a:pt x="47421" y="627176"/>
                </a:lnTo>
                <a:lnTo>
                  <a:pt x="64497" y="612661"/>
                </a:lnTo>
                <a:lnTo>
                  <a:pt x="35090" y="612661"/>
                </a:lnTo>
                <a:lnTo>
                  <a:pt x="54406" y="557716"/>
                </a:lnTo>
                <a:lnTo>
                  <a:pt x="51803" y="552278"/>
                </a:lnTo>
                <a:lnTo>
                  <a:pt x="41871" y="548787"/>
                </a:lnTo>
                <a:close/>
              </a:path>
              <a:path w="768350" h="655320">
                <a:moveTo>
                  <a:pt x="104762" y="616954"/>
                </a:moveTo>
                <a:lnTo>
                  <a:pt x="47421" y="627176"/>
                </a:lnTo>
                <a:lnTo>
                  <a:pt x="110919" y="627176"/>
                </a:lnTo>
                <a:lnTo>
                  <a:pt x="109715" y="620403"/>
                </a:lnTo>
                <a:lnTo>
                  <a:pt x="104762" y="616954"/>
                </a:lnTo>
                <a:close/>
              </a:path>
              <a:path w="768350" h="655320">
                <a:moveTo>
                  <a:pt x="66306" y="586126"/>
                </a:moveTo>
                <a:lnTo>
                  <a:pt x="35090" y="612661"/>
                </a:lnTo>
                <a:lnTo>
                  <a:pt x="64497" y="612661"/>
                </a:lnTo>
                <a:lnTo>
                  <a:pt x="78638" y="600641"/>
                </a:lnTo>
                <a:lnTo>
                  <a:pt x="66306" y="586126"/>
                </a:lnTo>
                <a:close/>
              </a:path>
              <a:path w="768350" h="655320">
                <a:moveTo>
                  <a:pt x="167906" y="499761"/>
                </a:moveTo>
                <a:lnTo>
                  <a:pt x="109842" y="549112"/>
                </a:lnTo>
                <a:lnTo>
                  <a:pt x="122186" y="563627"/>
                </a:lnTo>
                <a:lnTo>
                  <a:pt x="180238" y="514277"/>
                </a:lnTo>
                <a:lnTo>
                  <a:pt x="167906" y="499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50937" y="4457700"/>
            <a:ext cx="114744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00"/>
              </a:spcBef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Control 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&amp;</a:t>
            </a:r>
            <a:r>
              <a:rPr sz="1400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717074"/>
                </a:solidFill>
                <a:latin typeface="Arial"/>
                <a:cs typeface="Arial"/>
              </a:rPr>
              <a:t>TTY</a:t>
            </a:r>
            <a:endParaRPr sz="1400">
              <a:latin typeface="Arial"/>
              <a:cs typeface="Arial"/>
            </a:endParaRPr>
          </a:p>
          <a:p>
            <a:pPr marL="560070">
              <a:lnSpc>
                <a:spcPts val="1590"/>
              </a:lnSpc>
            </a:pP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/</a:t>
            </a:r>
            <a:r>
              <a:rPr sz="1400" spc="-10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REST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50550" y="4152900"/>
            <a:ext cx="641985" cy="6242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73025" marR="50165" indent="-60325">
              <a:lnSpc>
                <a:spcPts val="1500"/>
              </a:lnSpc>
              <a:spcBef>
                <a:spcPts val="300"/>
              </a:spcBef>
            </a:pP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ontro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l  &amp;</a:t>
            </a:r>
            <a:r>
              <a:rPr sz="1400" spc="-9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717074"/>
                </a:solidFill>
                <a:latin typeface="Arial"/>
                <a:cs typeface="Arial"/>
              </a:rPr>
              <a:t>TTY</a:t>
            </a:r>
            <a:endParaRPr sz="1400">
              <a:latin typeface="Arial"/>
              <a:cs typeface="Arial"/>
            </a:endParaRPr>
          </a:p>
          <a:p>
            <a:pPr marL="17145">
              <a:lnSpc>
                <a:spcPts val="1515"/>
              </a:lnSpc>
            </a:pP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/</a:t>
            </a:r>
            <a:r>
              <a:rPr sz="1400" spc="-7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COM0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10712" y="4076700"/>
            <a:ext cx="518795" cy="42925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300"/>
              </a:spcBef>
            </a:pPr>
            <a:r>
              <a:rPr sz="1400" i="1" spc="-5" dirty="0">
                <a:solidFill>
                  <a:srgbClr val="717074"/>
                </a:solidFill>
                <a:latin typeface="Arial"/>
                <a:cs typeface="Arial"/>
              </a:rPr>
              <a:t>Pull  Imag</a:t>
            </a:r>
            <a:r>
              <a:rPr sz="1400" i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00912" y="4457700"/>
            <a:ext cx="1059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solidFill>
                  <a:srgbClr val="717074"/>
                </a:solidFill>
                <a:latin typeface="Arial"/>
                <a:cs typeface="Arial"/>
              </a:rPr>
              <a:t>Mount</a:t>
            </a:r>
            <a:r>
              <a:rPr sz="1400" i="1" spc="-8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717074"/>
                </a:solidFill>
                <a:latin typeface="Arial"/>
                <a:cs typeface="Arial"/>
              </a:rPr>
              <a:t>Image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265574" y="4859566"/>
            <a:ext cx="915035" cy="111125"/>
          </a:xfrm>
          <a:custGeom>
            <a:avLst/>
            <a:gdLst/>
            <a:ahLst/>
            <a:cxnLst/>
            <a:rect l="l" t="t" r="r" b="b"/>
            <a:pathLst>
              <a:path w="915035" h="111125">
                <a:moveTo>
                  <a:pt x="95161" y="1054"/>
                </a:moveTo>
                <a:lnTo>
                  <a:pt x="92570" y="1333"/>
                </a:lnTo>
                <a:lnTo>
                  <a:pt x="0" y="55333"/>
                </a:lnTo>
                <a:lnTo>
                  <a:pt x="94843" y="110667"/>
                </a:lnTo>
                <a:lnTo>
                  <a:pt x="100672" y="109131"/>
                </a:lnTo>
                <a:lnTo>
                  <a:pt x="105981" y="100037"/>
                </a:lnTo>
                <a:lnTo>
                  <a:pt x="104444" y="94208"/>
                </a:lnTo>
                <a:lnTo>
                  <a:pt x="54127" y="64858"/>
                </a:lnTo>
                <a:lnTo>
                  <a:pt x="898150" y="64858"/>
                </a:lnTo>
                <a:lnTo>
                  <a:pt x="914476" y="55333"/>
                </a:lnTo>
                <a:lnTo>
                  <a:pt x="898150" y="45808"/>
                </a:lnTo>
                <a:lnTo>
                  <a:pt x="54127" y="45808"/>
                </a:lnTo>
                <a:lnTo>
                  <a:pt x="104444" y="16459"/>
                </a:lnTo>
                <a:lnTo>
                  <a:pt x="105981" y="10629"/>
                </a:lnTo>
                <a:lnTo>
                  <a:pt x="101993" y="3809"/>
                </a:lnTo>
                <a:lnTo>
                  <a:pt x="99872" y="2298"/>
                </a:lnTo>
                <a:lnTo>
                  <a:pt x="95161" y="1054"/>
                </a:lnTo>
                <a:close/>
              </a:path>
              <a:path w="915035" h="111125">
                <a:moveTo>
                  <a:pt x="898150" y="64858"/>
                </a:moveTo>
                <a:lnTo>
                  <a:pt x="860348" y="64858"/>
                </a:lnTo>
                <a:lnTo>
                  <a:pt x="810031" y="94208"/>
                </a:lnTo>
                <a:lnTo>
                  <a:pt x="808494" y="100037"/>
                </a:lnTo>
                <a:lnTo>
                  <a:pt x="813803" y="109131"/>
                </a:lnTo>
                <a:lnTo>
                  <a:pt x="819632" y="110667"/>
                </a:lnTo>
                <a:lnTo>
                  <a:pt x="898150" y="64858"/>
                </a:lnTo>
                <a:close/>
              </a:path>
              <a:path w="915035" h="111125">
                <a:moveTo>
                  <a:pt x="819632" y="0"/>
                </a:moveTo>
                <a:lnTo>
                  <a:pt x="813803" y="1536"/>
                </a:lnTo>
                <a:lnTo>
                  <a:pt x="808494" y="10629"/>
                </a:lnTo>
                <a:lnTo>
                  <a:pt x="810031" y="16459"/>
                </a:lnTo>
                <a:lnTo>
                  <a:pt x="860348" y="45808"/>
                </a:lnTo>
                <a:lnTo>
                  <a:pt x="898150" y="45808"/>
                </a:lnTo>
                <a:lnTo>
                  <a:pt x="819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65586" y="5181562"/>
            <a:ext cx="915035" cy="915035"/>
          </a:xfrm>
          <a:custGeom>
            <a:avLst/>
            <a:gdLst/>
            <a:ahLst/>
            <a:cxnLst/>
            <a:rect l="l" t="t" r="r" b="b"/>
            <a:pathLst>
              <a:path w="915035" h="915035">
                <a:moveTo>
                  <a:pt x="813117" y="868102"/>
                </a:moveTo>
                <a:lnTo>
                  <a:pt x="807910" y="871139"/>
                </a:lnTo>
                <a:lnTo>
                  <a:pt x="805230" y="881315"/>
                </a:lnTo>
                <a:lnTo>
                  <a:pt x="808266" y="886524"/>
                </a:lnTo>
                <a:lnTo>
                  <a:pt x="914463" y="914468"/>
                </a:lnTo>
                <a:lnTo>
                  <a:pt x="906159" y="882924"/>
                </a:lnTo>
                <a:lnTo>
                  <a:pt x="869442" y="882924"/>
                </a:lnTo>
                <a:lnTo>
                  <a:pt x="813117" y="868102"/>
                </a:lnTo>
                <a:close/>
              </a:path>
              <a:path w="915035" h="915035">
                <a:moveTo>
                  <a:pt x="58483" y="45021"/>
                </a:moveTo>
                <a:lnTo>
                  <a:pt x="31534" y="45021"/>
                </a:lnTo>
                <a:lnTo>
                  <a:pt x="869442" y="882924"/>
                </a:lnTo>
                <a:lnTo>
                  <a:pt x="906159" y="882924"/>
                </a:lnTo>
                <a:lnTo>
                  <a:pt x="902614" y="869454"/>
                </a:lnTo>
                <a:lnTo>
                  <a:pt x="882916" y="869454"/>
                </a:lnTo>
                <a:lnTo>
                  <a:pt x="58483" y="45021"/>
                </a:lnTo>
                <a:close/>
              </a:path>
              <a:path w="915035" h="915035">
                <a:moveTo>
                  <a:pt x="881303" y="805239"/>
                </a:moveTo>
                <a:lnTo>
                  <a:pt x="871131" y="807916"/>
                </a:lnTo>
                <a:lnTo>
                  <a:pt x="868083" y="813126"/>
                </a:lnTo>
                <a:lnTo>
                  <a:pt x="882916" y="869454"/>
                </a:lnTo>
                <a:lnTo>
                  <a:pt x="902614" y="869454"/>
                </a:lnTo>
                <a:lnTo>
                  <a:pt x="886510" y="808278"/>
                </a:lnTo>
                <a:lnTo>
                  <a:pt x="881303" y="805239"/>
                </a:lnTo>
                <a:close/>
              </a:path>
              <a:path w="915035" h="915035">
                <a:moveTo>
                  <a:pt x="0" y="0"/>
                </a:moveTo>
                <a:lnTo>
                  <a:pt x="27939" y="106197"/>
                </a:lnTo>
                <a:lnTo>
                  <a:pt x="33147" y="109232"/>
                </a:lnTo>
                <a:lnTo>
                  <a:pt x="43319" y="106565"/>
                </a:lnTo>
                <a:lnTo>
                  <a:pt x="46367" y="101345"/>
                </a:lnTo>
                <a:lnTo>
                  <a:pt x="31534" y="45021"/>
                </a:lnTo>
                <a:lnTo>
                  <a:pt x="58483" y="45021"/>
                </a:lnTo>
                <a:lnTo>
                  <a:pt x="45008" y="31546"/>
                </a:lnTo>
                <a:lnTo>
                  <a:pt x="108279" y="31546"/>
                </a:lnTo>
                <a:lnTo>
                  <a:pt x="106184" y="27952"/>
                </a:lnTo>
                <a:lnTo>
                  <a:pt x="0" y="0"/>
                </a:lnTo>
                <a:close/>
              </a:path>
              <a:path w="915035" h="915035">
                <a:moveTo>
                  <a:pt x="108279" y="31546"/>
                </a:moveTo>
                <a:lnTo>
                  <a:pt x="45008" y="31546"/>
                </a:lnTo>
                <a:lnTo>
                  <a:pt x="101333" y="46367"/>
                </a:lnTo>
                <a:lnTo>
                  <a:pt x="106540" y="43332"/>
                </a:lnTo>
                <a:lnTo>
                  <a:pt x="109220" y="33159"/>
                </a:lnTo>
                <a:lnTo>
                  <a:pt x="108279" y="315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76974" y="4886058"/>
            <a:ext cx="739140" cy="228600"/>
          </a:xfrm>
          <a:custGeom>
            <a:avLst/>
            <a:gdLst/>
            <a:ahLst/>
            <a:cxnLst/>
            <a:rect l="l" t="t" r="r" b="b"/>
            <a:pathLst>
              <a:path w="739140" h="228600">
                <a:moveTo>
                  <a:pt x="666191" y="191287"/>
                </a:moveTo>
                <a:lnTo>
                  <a:pt x="661428" y="209727"/>
                </a:lnTo>
                <a:lnTo>
                  <a:pt x="734250" y="228561"/>
                </a:lnTo>
                <a:lnTo>
                  <a:pt x="739025" y="210121"/>
                </a:lnTo>
                <a:lnTo>
                  <a:pt x="666191" y="191287"/>
                </a:lnTo>
                <a:close/>
              </a:path>
              <a:path w="739140" h="228600">
                <a:moveTo>
                  <a:pt x="537095" y="157899"/>
                </a:moveTo>
                <a:lnTo>
                  <a:pt x="532320" y="176339"/>
                </a:lnTo>
                <a:lnTo>
                  <a:pt x="606094" y="195414"/>
                </a:lnTo>
                <a:lnTo>
                  <a:pt x="610870" y="176974"/>
                </a:lnTo>
                <a:lnTo>
                  <a:pt x="537095" y="157899"/>
                </a:lnTo>
                <a:close/>
              </a:path>
              <a:path w="739140" h="228600">
                <a:moveTo>
                  <a:pt x="407987" y="124510"/>
                </a:moveTo>
                <a:lnTo>
                  <a:pt x="403225" y="142951"/>
                </a:lnTo>
                <a:lnTo>
                  <a:pt x="476999" y="162026"/>
                </a:lnTo>
                <a:lnTo>
                  <a:pt x="481761" y="143586"/>
                </a:lnTo>
                <a:lnTo>
                  <a:pt x="407987" y="124510"/>
                </a:lnTo>
                <a:close/>
              </a:path>
              <a:path w="739140" h="228600">
                <a:moveTo>
                  <a:pt x="278892" y="91122"/>
                </a:moveTo>
                <a:lnTo>
                  <a:pt x="274116" y="109562"/>
                </a:lnTo>
                <a:lnTo>
                  <a:pt x="347891" y="128638"/>
                </a:lnTo>
                <a:lnTo>
                  <a:pt x="352666" y="110197"/>
                </a:lnTo>
                <a:lnTo>
                  <a:pt x="278892" y="91122"/>
                </a:lnTo>
                <a:close/>
              </a:path>
              <a:path w="739140" h="228600">
                <a:moveTo>
                  <a:pt x="149783" y="57734"/>
                </a:moveTo>
                <a:lnTo>
                  <a:pt x="145021" y="76174"/>
                </a:lnTo>
                <a:lnTo>
                  <a:pt x="218795" y="95249"/>
                </a:lnTo>
                <a:lnTo>
                  <a:pt x="223558" y="76809"/>
                </a:lnTo>
                <a:lnTo>
                  <a:pt x="149783" y="57734"/>
                </a:lnTo>
                <a:close/>
              </a:path>
              <a:path w="739140" h="228600">
                <a:moveTo>
                  <a:pt x="103162" y="0"/>
                </a:moveTo>
                <a:lnTo>
                  <a:pt x="101879" y="88"/>
                </a:lnTo>
                <a:lnTo>
                  <a:pt x="0" y="28828"/>
                </a:lnTo>
                <a:lnTo>
                  <a:pt x="77965" y="106146"/>
                </a:lnTo>
                <a:lnTo>
                  <a:pt x="83997" y="106121"/>
                </a:lnTo>
                <a:lnTo>
                  <a:pt x="91401" y="98653"/>
                </a:lnTo>
                <a:lnTo>
                  <a:pt x="91376" y="92621"/>
                </a:lnTo>
                <a:lnTo>
                  <a:pt x="50025" y="51612"/>
                </a:lnTo>
                <a:lnTo>
                  <a:pt x="92341" y="51612"/>
                </a:lnTo>
                <a:lnTo>
                  <a:pt x="94462" y="43421"/>
                </a:lnTo>
                <a:lnTo>
                  <a:pt x="54787" y="33159"/>
                </a:lnTo>
                <a:lnTo>
                  <a:pt x="110845" y="17348"/>
                </a:lnTo>
                <a:lnTo>
                  <a:pt x="113792" y="12090"/>
                </a:lnTo>
                <a:lnTo>
                  <a:pt x="111290" y="3225"/>
                </a:lnTo>
                <a:lnTo>
                  <a:pt x="108064" y="622"/>
                </a:lnTo>
                <a:lnTo>
                  <a:pt x="103162" y="0"/>
                </a:lnTo>
                <a:close/>
              </a:path>
              <a:path w="739140" h="228600">
                <a:moveTo>
                  <a:pt x="92341" y="51612"/>
                </a:moveTo>
                <a:lnTo>
                  <a:pt x="50025" y="51612"/>
                </a:lnTo>
                <a:lnTo>
                  <a:pt x="89687" y="61861"/>
                </a:lnTo>
                <a:lnTo>
                  <a:pt x="92341" y="5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51586" y="3581362"/>
            <a:ext cx="871855" cy="1452880"/>
          </a:xfrm>
          <a:custGeom>
            <a:avLst/>
            <a:gdLst/>
            <a:ahLst/>
            <a:cxnLst/>
            <a:rect l="l" t="t" r="r" b="b"/>
            <a:pathLst>
              <a:path w="871854" h="1452879">
                <a:moveTo>
                  <a:pt x="837615" y="1385646"/>
                </a:moveTo>
                <a:lnTo>
                  <a:pt x="821258" y="1395399"/>
                </a:lnTo>
                <a:lnTo>
                  <a:pt x="855446" y="1452714"/>
                </a:lnTo>
                <a:lnTo>
                  <a:pt x="871804" y="1442961"/>
                </a:lnTo>
                <a:lnTo>
                  <a:pt x="837615" y="1385646"/>
                </a:lnTo>
                <a:close/>
              </a:path>
              <a:path w="871854" h="1452879">
                <a:moveTo>
                  <a:pt x="769302" y="1271117"/>
                </a:moveTo>
                <a:lnTo>
                  <a:pt x="752944" y="1280883"/>
                </a:lnTo>
                <a:lnTo>
                  <a:pt x="791984" y="1346327"/>
                </a:lnTo>
                <a:lnTo>
                  <a:pt x="808342" y="1336560"/>
                </a:lnTo>
                <a:lnTo>
                  <a:pt x="769302" y="1271117"/>
                </a:lnTo>
                <a:close/>
              </a:path>
              <a:path w="871854" h="1452879">
                <a:moveTo>
                  <a:pt x="700989" y="1156601"/>
                </a:moveTo>
                <a:lnTo>
                  <a:pt x="684631" y="1166355"/>
                </a:lnTo>
                <a:lnTo>
                  <a:pt x="723671" y="1231798"/>
                </a:lnTo>
                <a:lnTo>
                  <a:pt x="740028" y="1222044"/>
                </a:lnTo>
                <a:lnTo>
                  <a:pt x="700989" y="1156601"/>
                </a:lnTo>
                <a:close/>
              </a:path>
              <a:path w="871854" h="1452879">
                <a:moveTo>
                  <a:pt x="632675" y="1042073"/>
                </a:moveTo>
                <a:lnTo>
                  <a:pt x="616318" y="1051839"/>
                </a:lnTo>
                <a:lnTo>
                  <a:pt x="655358" y="1117269"/>
                </a:lnTo>
                <a:lnTo>
                  <a:pt x="671715" y="1107516"/>
                </a:lnTo>
                <a:lnTo>
                  <a:pt x="632675" y="1042073"/>
                </a:lnTo>
                <a:close/>
              </a:path>
              <a:path w="871854" h="1452879">
                <a:moveTo>
                  <a:pt x="564375" y="927544"/>
                </a:moveTo>
                <a:lnTo>
                  <a:pt x="548004" y="937310"/>
                </a:lnTo>
                <a:lnTo>
                  <a:pt x="587044" y="1002753"/>
                </a:lnTo>
                <a:lnTo>
                  <a:pt x="603402" y="993000"/>
                </a:lnTo>
                <a:lnTo>
                  <a:pt x="564375" y="927544"/>
                </a:lnTo>
                <a:close/>
              </a:path>
              <a:path w="871854" h="1452879">
                <a:moveTo>
                  <a:pt x="496061" y="813028"/>
                </a:moveTo>
                <a:lnTo>
                  <a:pt x="479691" y="822782"/>
                </a:lnTo>
                <a:lnTo>
                  <a:pt x="518731" y="888225"/>
                </a:lnTo>
                <a:lnTo>
                  <a:pt x="535089" y="878471"/>
                </a:lnTo>
                <a:lnTo>
                  <a:pt x="496061" y="813028"/>
                </a:lnTo>
                <a:close/>
              </a:path>
              <a:path w="871854" h="1452879">
                <a:moveTo>
                  <a:pt x="427748" y="698500"/>
                </a:moveTo>
                <a:lnTo>
                  <a:pt x="411378" y="708266"/>
                </a:lnTo>
                <a:lnTo>
                  <a:pt x="450418" y="773709"/>
                </a:lnTo>
                <a:lnTo>
                  <a:pt x="466775" y="763943"/>
                </a:lnTo>
                <a:lnTo>
                  <a:pt x="427748" y="698500"/>
                </a:lnTo>
                <a:close/>
              </a:path>
              <a:path w="871854" h="1452879">
                <a:moveTo>
                  <a:pt x="359435" y="583984"/>
                </a:moveTo>
                <a:lnTo>
                  <a:pt x="343077" y="593737"/>
                </a:lnTo>
                <a:lnTo>
                  <a:pt x="382104" y="659180"/>
                </a:lnTo>
                <a:lnTo>
                  <a:pt x="398475" y="649427"/>
                </a:lnTo>
                <a:lnTo>
                  <a:pt x="359435" y="583984"/>
                </a:lnTo>
                <a:close/>
              </a:path>
              <a:path w="871854" h="1452879">
                <a:moveTo>
                  <a:pt x="291122" y="469455"/>
                </a:moveTo>
                <a:lnTo>
                  <a:pt x="274764" y="479221"/>
                </a:lnTo>
                <a:lnTo>
                  <a:pt x="313791" y="544652"/>
                </a:lnTo>
                <a:lnTo>
                  <a:pt x="330161" y="534898"/>
                </a:lnTo>
                <a:lnTo>
                  <a:pt x="291122" y="469455"/>
                </a:lnTo>
                <a:close/>
              </a:path>
              <a:path w="871854" h="1452879">
                <a:moveTo>
                  <a:pt x="222808" y="354939"/>
                </a:moveTo>
                <a:lnTo>
                  <a:pt x="206451" y="364693"/>
                </a:lnTo>
                <a:lnTo>
                  <a:pt x="245478" y="430136"/>
                </a:lnTo>
                <a:lnTo>
                  <a:pt x="261848" y="420369"/>
                </a:lnTo>
                <a:lnTo>
                  <a:pt x="222808" y="354939"/>
                </a:lnTo>
                <a:close/>
              </a:path>
              <a:path w="871854" h="1452879">
                <a:moveTo>
                  <a:pt x="154495" y="240410"/>
                </a:moveTo>
                <a:lnTo>
                  <a:pt x="138137" y="250164"/>
                </a:lnTo>
                <a:lnTo>
                  <a:pt x="177164" y="315607"/>
                </a:lnTo>
                <a:lnTo>
                  <a:pt x="193535" y="305854"/>
                </a:lnTo>
                <a:lnTo>
                  <a:pt x="154495" y="240410"/>
                </a:lnTo>
                <a:close/>
              </a:path>
              <a:path w="871854" h="1452879">
                <a:moveTo>
                  <a:pt x="86182" y="125882"/>
                </a:moveTo>
                <a:lnTo>
                  <a:pt x="69824" y="135648"/>
                </a:lnTo>
                <a:lnTo>
                  <a:pt x="108864" y="201091"/>
                </a:lnTo>
                <a:lnTo>
                  <a:pt x="125221" y="191325"/>
                </a:lnTo>
                <a:lnTo>
                  <a:pt x="86182" y="125882"/>
                </a:lnTo>
                <a:close/>
              </a:path>
              <a:path w="871854" h="1452879">
                <a:moveTo>
                  <a:pt x="0" y="0"/>
                </a:moveTo>
                <a:lnTo>
                  <a:pt x="1079" y="109804"/>
                </a:lnTo>
                <a:lnTo>
                  <a:pt x="5384" y="114020"/>
                </a:lnTo>
                <a:lnTo>
                  <a:pt x="15900" y="113918"/>
                </a:lnTo>
                <a:lnTo>
                  <a:pt x="20129" y="109613"/>
                </a:lnTo>
                <a:lnTo>
                  <a:pt x="19557" y="51371"/>
                </a:lnTo>
                <a:lnTo>
                  <a:pt x="41733" y="51371"/>
                </a:lnTo>
                <a:lnTo>
                  <a:pt x="35915" y="41617"/>
                </a:lnTo>
                <a:lnTo>
                  <a:pt x="75314" y="41617"/>
                </a:lnTo>
                <a:lnTo>
                  <a:pt x="0" y="0"/>
                </a:lnTo>
                <a:close/>
              </a:path>
              <a:path w="871854" h="1452879">
                <a:moveTo>
                  <a:pt x="41733" y="51371"/>
                </a:moveTo>
                <a:lnTo>
                  <a:pt x="19557" y="51371"/>
                </a:lnTo>
                <a:lnTo>
                  <a:pt x="40551" y="86563"/>
                </a:lnTo>
                <a:lnTo>
                  <a:pt x="56908" y="76809"/>
                </a:lnTo>
                <a:lnTo>
                  <a:pt x="41733" y="51371"/>
                </a:lnTo>
                <a:close/>
              </a:path>
              <a:path w="871854" h="1452879">
                <a:moveTo>
                  <a:pt x="75314" y="41617"/>
                </a:moveTo>
                <a:lnTo>
                  <a:pt x="35915" y="41617"/>
                </a:lnTo>
                <a:lnTo>
                  <a:pt x="86893" y="69786"/>
                </a:lnTo>
                <a:lnTo>
                  <a:pt x="92684" y="68122"/>
                </a:lnTo>
                <a:lnTo>
                  <a:pt x="97777" y="58915"/>
                </a:lnTo>
                <a:lnTo>
                  <a:pt x="96113" y="53111"/>
                </a:lnTo>
                <a:lnTo>
                  <a:pt x="75314" y="41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92400" y="4313766"/>
            <a:ext cx="1625600" cy="9440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50629" y="4432296"/>
            <a:ext cx="1104899" cy="7662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92400" y="4313766"/>
            <a:ext cx="1625600" cy="9440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50629" y="4432296"/>
            <a:ext cx="1104899" cy="7662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378460" marR="370205" indent="61594">
              <a:lnSpc>
                <a:spcPts val="1900"/>
              </a:lnSpc>
              <a:spcBef>
                <a:spcPts val="142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Docker 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130800" y="4542366"/>
            <a:ext cx="1498600" cy="7916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98529" y="4690529"/>
            <a:ext cx="1358900" cy="5715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180012" y="4572000"/>
            <a:ext cx="1397000" cy="6858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5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130800" y="5532966"/>
            <a:ext cx="1498600" cy="7916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98529" y="5681133"/>
            <a:ext cx="1358900" cy="5714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180012" y="5562600"/>
            <a:ext cx="1397000" cy="6858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5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264400" y="5532966"/>
            <a:ext cx="1549400" cy="791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285570" y="5672665"/>
            <a:ext cx="1507070" cy="6815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13612" y="5562600"/>
            <a:ext cx="1447800" cy="6858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13612" y="5676900"/>
            <a:ext cx="1447800" cy="114300"/>
          </a:xfrm>
          <a:custGeom>
            <a:avLst/>
            <a:gdLst/>
            <a:ahLst/>
            <a:cxnLst/>
            <a:rect l="l" t="t" r="r" b="b"/>
            <a:pathLst>
              <a:path w="1447800" h="114300">
                <a:moveTo>
                  <a:pt x="1447800" y="0"/>
                </a:moveTo>
                <a:lnTo>
                  <a:pt x="1415255" y="33989"/>
                </a:lnTo>
                <a:lnTo>
                  <a:pt x="1360430" y="54482"/>
                </a:lnTo>
                <a:lnTo>
                  <a:pt x="1282497" y="72705"/>
                </a:lnTo>
                <a:lnTo>
                  <a:pt x="1235775" y="80822"/>
                </a:lnTo>
                <a:lnTo>
                  <a:pt x="1184368" y="88199"/>
                </a:lnTo>
                <a:lnTo>
                  <a:pt x="1128640" y="94779"/>
                </a:lnTo>
                <a:lnTo>
                  <a:pt x="1068954" y="100504"/>
                </a:lnTo>
                <a:lnTo>
                  <a:pt x="1005675" y="105317"/>
                </a:lnTo>
                <a:lnTo>
                  <a:pt x="939166" y="109161"/>
                </a:lnTo>
                <a:lnTo>
                  <a:pt x="869791" y="111977"/>
                </a:lnTo>
                <a:lnTo>
                  <a:pt x="797915" y="113709"/>
                </a:lnTo>
                <a:lnTo>
                  <a:pt x="723900" y="114300"/>
                </a:lnTo>
                <a:lnTo>
                  <a:pt x="649885" y="113709"/>
                </a:lnTo>
                <a:lnTo>
                  <a:pt x="578009" y="111977"/>
                </a:lnTo>
                <a:lnTo>
                  <a:pt x="508634" y="109161"/>
                </a:lnTo>
                <a:lnTo>
                  <a:pt x="442125" y="105317"/>
                </a:lnTo>
                <a:lnTo>
                  <a:pt x="378846" y="100504"/>
                </a:lnTo>
                <a:lnTo>
                  <a:pt x="319160" y="94779"/>
                </a:lnTo>
                <a:lnTo>
                  <a:pt x="263432" y="88199"/>
                </a:lnTo>
                <a:lnTo>
                  <a:pt x="212025" y="80822"/>
                </a:lnTo>
                <a:lnTo>
                  <a:pt x="165303" y="72705"/>
                </a:lnTo>
                <a:lnTo>
                  <a:pt x="123630" y="63906"/>
                </a:lnTo>
                <a:lnTo>
                  <a:pt x="56887" y="44490"/>
                </a:lnTo>
                <a:lnTo>
                  <a:pt x="14707" y="23035"/>
                </a:lnTo>
                <a:lnTo>
                  <a:pt x="3737" y="11686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13612" y="55626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0" y="114300"/>
                </a:moveTo>
                <a:lnTo>
                  <a:pt x="32545" y="80310"/>
                </a:lnTo>
                <a:lnTo>
                  <a:pt x="87370" y="59817"/>
                </a:lnTo>
                <a:lnTo>
                  <a:pt x="165303" y="41594"/>
                </a:lnTo>
                <a:lnTo>
                  <a:pt x="212025" y="33477"/>
                </a:lnTo>
                <a:lnTo>
                  <a:pt x="263432" y="26100"/>
                </a:lnTo>
                <a:lnTo>
                  <a:pt x="319160" y="19520"/>
                </a:lnTo>
                <a:lnTo>
                  <a:pt x="378846" y="13795"/>
                </a:lnTo>
                <a:lnTo>
                  <a:pt x="442125" y="8982"/>
                </a:lnTo>
                <a:lnTo>
                  <a:pt x="508634" y="5138"/>
                </a:lnTo>
                <a:lnTo>
                  <a:pt x="578009" y="2322"/>
                </a:lnTo>
                <a:lnTo>
                  <a:pt x="649885" y="590"/>
                </a:lnTo>
                <a:lnTo>
                  <a:pt x="723900" y="0"/>
                </a:lnTo>
                <a:lnTo>
                  <a:pt x="797915" y="590"/>
                </a:lnTo>
                <a:lnTo>
                  <a:pt x="869791" y="2322"/>
                </a:lnTo>
                <a:lnTo>
                  <a:pt x="939166" y="5138"/>
                </a:lnTo>
                <a:lnTo>
                  <a:pt x="1005675" y="8982"/>
                </a:lnTo>
                <a:lnTo>
                  <a:pt x="1068954" y="13795"/>
                </a:lnTo>
                <a:lnTo>
                  <a:pt x="1128640" y="19520"/>
                </a:lnTo>
                <a:lnTo>
                  <a:pt x="1184368" y="26100"/>
                </a:lnTo>
                <a:lnTo>
                  <a:pt x="1235775" y="33477"/>
                </a:lnTo>
                <a:lnTo>
                  <a:pt x="1282497" y="41594"/>
                </a:lnTo>
                <a:lnTo>
                  <a:pt x="1324170" y="50393"/>
                </a:lnTo>
                <a:lnTo>
                  <a:pt x="1390913" y="69809"/>
                </a:lnTo>
                <a:lnTo>
                  <a:pt x="1433093" y="91264"/>
                </a:lnTo>
                <a:lnTo>
                  <a:pt x="1447800" y="114300"/>
                </a:lnTo>
                <a:lnTo>
                  <a:pt x="1447800" y="571500"/>
                </a:lnTo>
                <a:lnTo>
                  <a:pt x="1415255" y="605489"/>
                </a:lnTo>
                <a:lnTo>
                  <a:pt x="1360430" y="625982"/>
                </a:lnTo>
                <a:lnTo>
                  <a:pt x="1282497" y="644205"/>
                </a:lnTo>
                <a:lnTo>
                  <a:pt x="1235775" y="652322"/>
                </a:lnTo>
                <a:lnTo>
                  <a:pt x="1184368" y="659699"/>
                </a:lnTo>
                <a:lnTo>
                  <a:pt x="1128640" y="666279"/>
                </a:lnTo>
                <a:lnTo>
                  <a:pt x="1068954" y="672004"/>
                </a:lnTo>
                <a:lnTo>
                  <a:pt x="1005675" y="676818"/>
                </a:lnTo>
                <a:lnTo>
                  <a:pt x="939166" y="680661"/>
                </a:lnTo>
                <a:lnTo>
                  <a:pt x="869791" y="683478"/>
                </a:lnTo>
                <a:lnTo>
                  <a:pt x="797915" y="685210"/>
                </a:lnTo>
                <a:lnTo>
                  <a:pt x="723900" y="685800"/>
                </a:lnTo>
                <a:lnTo>
                  <a:pt x="649885" y="685210"/>
                </a:lnTo>
                <a:lnTo>
                  <a:pt x="578009" y="683478"/>
                </a:lnTo>
                <a:lnTo>
                  <a:pt x="508634" y="680661"/>
                </a:lnTo>
                <a:lnTo>
                  <a:pt x="442125" y="676818"/>
                </a:lnTo>
                <a:lnTo>
                  <a:pt x="378846" y="672004"/>
                </a:lnTo>
                <a:lnTo>
                  <a:pt x="319160" y="666279"/>
                </a:lnTo>
                <a:lnTo>
                  <a:pt x="263432" y="659699"/>
                </a:lnTo>
                <a:lnTo>
                  <a:pt x="212025" y="652322"/>
                </a:lnTo>
                <a:lnTo>
                  <a:pt x="165303" y="644205"/>
                </a:lnTo>
                <a:lnTo>
                  <a:pt x="123630" y="635406"/>
                </a:lnTo>
                <a:lnTo>
                  <a:pt x="56887" y="615991"/>
                </a:lnTo>
                <a:lnTo>
                  <a:pt x="14707" y="594535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97200" y="3170767"/>
            <a:ext cx="1092200" cy="10202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373970" y="3365496"/>
            <a:ext cx="338667" cy="6646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46412" y="32004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790727" y="391591"/>
                </a:moveTo>
                <a:lnTo>
                  <a:pt x="790727" y="522808"/>
                </a:lnTo>
                <a:lnTo>
                  <a:pt x="990600" y="457200"/>
                </a:lnTo>
                <a:lnTo>
                  <a:pt x="790727" y="391591"/>
                </a:lnTo>
                <a:close/>
              </a:path>
              <a:path w="990600" h="914400">
                <a:moveTo>
                  <a:pt x="566381" y="729907"/>
                </a:moveTo>
                <a:lnTo>
                  <a:pt x="424218" y="729907"/>
                </a:lnTo>
                <a:lnTo>
                  <a:pt x="495300" y="914400"/>
                </a:lnTo>
                <a:lnTo>
                  <a:pt x="566381" y="729907"/>
                </a:lnTo>
                <a:close/>
              </a:path>
              <a:path w="990600" h="914400">
                <a:moveTo>
                  <a:pt x="236156" y="603631"/>
                </a:moveTo>
                <a:lnTo>
                  <a:pt x="145059" y="780453"/>
                </a:lnTo>
                <a:lnTo>
                  <a:pt x="336676" y="696417"/>
                </a:lnTo>
                <a:lnTo>
                  <a:pt x="236156" y="603631"/>
                </a:lnTo>
                <a:close/>
              </a:path>
              <a:path w="990600" h="914400">
                <a:moveTo>
                  <a:pt x="754443" y="603631"/>
                </a:moveTo>
                <a:lnTo>
                  <a:pt x="653923" y="696417"/>
                </a:lnTo>
                <a:lnTo>
                  <a:pt x="845489" y="780453"/>
                </a:lnTo>
                <a:lnTo>
                  <a:pt x="754443" y="603631"/>
                </a:lnTo>
                <a:close/>
              </a:path>
              <a:path w="990600" h="914400">
                <a:moveTo>
                  <a:pt x="495300" y="228600"/>
                </a:moveTo>
                <a:lnTo>
                  <a:pt x="445388" y="233244"/>
                </a:lnTo>
                <a:lnTo>
                  <a:pt x="398901" y="246564"/>
                </a:lnTo>
                <a:lnTo>
                  <a:pt x="356834" y="267641"/>
                </a:lnTo>
                <a:lnTo>
                  <a:pt x="320182" y="295555"/>
                </a:lnTo>
                <a:lnTo>
                  <a:pt x="289943" y="329388"/>
                </a:lnTo>
                <a:lnTo>
                  <a:pt x="267110" y="368219"/>
                </a:lnTo>
                <a:lnTo>
                  <a:pt x="252681" y="411129"/>
                </a:lnTo>
                <a:lnTo>
                  <a:pt x="247650" y="457200"/>
                </a:lnTo>
                <a:lnTo>
                  <a:pt x="252681" y="503270"/>
                </a:lnTo>
                <a:lnTo>
                  <a:pt x="267110" y="546180"/>
                </a:lnTo>
                <a:lnTo>
                  <a:pt x="289943" y="585011"/>
                </a:lnTo>
                <a:lnTo>
                  <a:pt x="320182" y="618844"/>
                </a:lnTo>
                <a:lnTo>
                  <a:pt x="356834" y="646758"/>
                </a:lnTo>
                <a:lnTo>
                  <a:pt x="398901" y="667835"/>
                </a:lnTo>
                <a:lnTo>
                  <a:pt x="445388" y="681155"/>
                </a:lnTo>
                <a:lnTo>
                  <a:pt x="495300" y="685800"/>
                </a:lnTo>
                <a:lnTo>
                  <a:pt x="545211" y="681155"/>
                </a:lnTo>
                <a:lnTo>
                  <a:pt x="591698" y="667835"/>
                </a:lnTo>
                <a:lnTo>
                  <a:pt x="633765" y="646758"/>
                </a:lnTo>
                <a:lnTo>
                  <a:pt x="670417" y="618844"/>
                </a:lnTo>
                <a:lnTo>
                  <a:pt x="700656" y="585011"/>
                </a:lnTo>
                <a:lnTo>
                  <a:pt x="723489" y="546180"/>
                </a:lnTo>
                <a:lnTo>
                  <a:pt x="737918" y="503270"/>
                </a:lnTo>
                <a:lnTo>
                  <a:pt x="742950" y="457200"/>
                </a:lnTo>
                <a:lnTo>
                  <a:pt x="737918" y="411129"/>
                </a:lnTo>
                <a:lnTo>
                  <a:pt x="723489" y="368219"/>
                </a:lnTo>
                <a:lnTo>
                  <a:pt x="700656" y="329388"/>
                </a:lnTo>
                <a:lnTo>
                  <a:pt x="670417" y="295555"/>
                </a:lnTo>
                <a:lnTo>
                  <a:pt x="633765" y="267641"/>
                </a:lnTo>
                <a:lnTo>
                  <a:pt x="591698" y="246564"/>
                </a:lnTo>
                <a:lnTo>
                  <a:pt x="545211" y="233244"/>
                </a:lnTo>
                <a:lnTo>
                  <a:pt x="495300" y="228600"/>
                </a:lnTo>
                <a:close/>
              </a:path>
              <a:path w="990600" h="914400">
                <a:moveTo>
                  <a:pt x="199872" y="391591"/>
                </a:moveTo>
                <a:lnTo>
                  <a:pt x="0" y="457200"/>
                </a:lnTo>
                <a:lnTo>
                  <a:pt x="199872" y="522808"/>
                </a:lnTo>
                <a:lnTo>
                  <a:pt x="199872" y="391591"/>
                </a:lnTo>
                <a:close/>
              </a:path>
              <a:path w="990600" h="914400">
                <a:moveTo>
                  <a:pt x="145059" y="133896"/>
                </a:moveTo>
                <a:lnTo>
                  <a:pt x="236156" y="310769"/>
                </a:lnTo>
                <a:lnTo>
                  <a:pt x="336676" y="217982"/>
                </a:lnTo>
                <a:lnTo>
                  <a:pt x="145059" y="133896"/>
                </a:lnTo>
                <a:close/>
              </a:path>
              <a:path w="990600" h="914400">
                <a:moveTo>
                  <a:pt x="845489" y="133896"/>
                </a:moveTo>
                <a:lnTo>
                  <a:pt x="653923" y="217982"/>
                </a:lnTo>
                <a:lnTo>
                  <a:pt x="754443" y="310769"/>
                </a:lnTo>
                <a:lnTo>
                  <a:pt x="845489" y="133896"/>
                </a:lnTo>
                <a:close/>
              </a:path>
              <a:path w="990600" h="914400">
                <a:moveTo>
                  <a:pt x="495300" y="0"/>
                </a:moveTo>
                <a:lnTo>
                  <a:pt x="424218" y="184505"/>
                </a:lnTo>
                <a:lnTo>
                  <a:pt x="566381" y="184505"/>
                </a:lnTo>
                <a:lnTo>
                  <a:pt x="495300" y="0"/>
                </a:lnTo>
                <a:close/>
              </a:path>
            </a:pathLst>
          </a:custGeom>
          <a:solidFill>
            <a:srgbClr val="267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37139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199874" y="65612"/>
                </a:moveTo>
                <a:lnTo>
                  <a:pt x="0" y="131224"/>
                </a:lnTo>
                <a:lnTo>
                  <a:pt x="0" y="0"/>
                </a:lnTo>
                <a:lnTo>
                  <a:pt x="199874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700341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0"/>
                </a:moveTo>
                <a:lnTo>
                  <a:pt x="100521" y="176873"/>
                </a:lnTo>
                <a:lnTo>
                  <a:pt x="0" y="84085"/>
                </a:lnTo>
                <a:lnTo>
                  <a:pt x="191566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70632" y="3200400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0"/>
                </a:moveTo>
                <a:lnTo>
                  <a:pt x="142160" y="184499"/>
                </a:lnTo>
                <a:lnTo>
                  <a:pt x="0" y="184499"/>
                </a:lnTo>
                <a:lnTo>
                  <a:pt x="7108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91470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0"/>
                </a:moveTo>
                <a:lnTo>
                  <a:pt x="191613" y="84085"/>
                </a:lnTo>
                <a:lnTo>
                  <a:pt x="91092" y="17687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46412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0" y="65612"/>
                </a:moveTo>
                <a:lnTo>
                  <a:pt x="199874" y="0"/>
                </a:lnTo>
                <a:lnTo>
                  <a:pt x="199874" y="131224"/>
                </a:lnTo>
                <a:lnTo>
                  <a:pt x="0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191470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176830"/>
                </a:moveTo>
                <a:lnTo>
                  <a:pt x="91092" y="0"/>
                </a:lnTo>
                <a:lnTo>
                  <a:pt x="191613" y="92788"/>
                </a:lnTo>
                <a:lnTo>
                  <a:pt x="0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70632" y="3930301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184499"/>
                </a:moveTo>
                <a:lnTo>
                  <a:pt x="0" y="0"/>
                </a:lnTo>
                <a:lnTo>
                  <a:pt x="142160" y="0"/>
                </a:lnTo>
                <a:lnTo>
                  <a:pt x="71080" y="184499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00341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176830"/>
                </a:moveTo>
                <a:lnTo>
                  <a:pt x="0" y="92788"/>
                </a:lnTo>
                <a:lnTo>
                  <a:pt x="100521" y="0"/>
                </a:lnTo>
                <a:lnTo>
                  <a:pt x="191566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94062" y="3429000"/>
            <a:ext cx="495300" cy="457200"/>
          </a:xfrm>
          <a:custGeom>
            <a:avLst/>
            <a:gdLst/>
            <a:ahLst/>
            <a:cxnLst/>
            <a:rect l="l" t="t" r="r" b="b"/>
            <a:pathLst>
              <a:path w="495300" h="457200">
                <a:moveTo>
                  <a:pt x="0" y="228600"/>
                </a:moveTo>
                <a:lnTo>
                  <a:pt x="5031" y="182529"/>
                </a:lnTo>
                <a:lnTo>
                  <a:pt x="19461" y="139618"/>
                </a:lnTo>
                <a:lnTo>
                  <a:pt x="42294" y="100787"/>
                </a:lnTo>
                <a:lnTo>
                  <a:pt x="72535" y="66955"/>
                </a:lnTo>
                <a:lnTo>
                  <a:pt x="109186" y="39041"/>
                </a:lnTo>
                <a:lnTo>
                  <a:pt x="151253" y="17964"/>
                </a:lnTo>
                <a:lnTo>
                  <a:pt x="197740" y="4644"/>
                </a:lnTo>
                <a:lnTo>
                  <a:pt x="247650" y="0"/>
                </a:lnTo>
                <a:lnTo>
                  <a:pt x="297560" y="4644"/>
                </a:lnTo>
                <a:lnTo>
                  <a:pt x="344046" y="17964"/>
                </a:lnTo>
                <a:lnTo>
                  <a:pt x="386113" y="39041"/>
                </a:lnTo>
                <a:lnTo>
                  <a:pt x="422765" y="66955"/>
                </a:lnTo>
                <a:lnTo>
                  <a:pt x="453005" y="100787"/>
                </a:lnTo>
                <a:lnTo>
                  <a:pt x="475838" y="139618"/>
                </a:lnTo>
                <a:lnTo>
                  <a:pt x="490268" y="182529"/>
                </a:lnTo>
                <a:lnTo>
                  <a:pt x="495300" y="228600"/>
                </a:lnTo>
                <a:lnTo>
                  <a:pt x="490268" y="274670"/>
                </a:lnTo>
                <a:lnTo>
                  <a:pt x="475838" y="317581"/>
                </a:lnTo>
                <a:lnTo>
                  <a:pt x="453005" y="356412"/>
                </a:lnTo>
                <a:lnTo>
                  <a:pt x="422765" y="390244"/>
                </a:lnTo>
                <a:lnTo>
                  <a:pt x="386113" y="418158"/>
                </a:lnTo>
                <a:lnTo>
                  <a:pt x="344046" y="439235"/>
                </a:lnTo>
                <a:lnTo>
                  <a:pt x="297560" y="452555"/>
                </a:lnTo>
                <a:lnTo>
                  <a:pt x="247650" y="457200"/>
                </a:lnTo>
                <a:lnTo>
                  <a:pt x="197740" y="452555"/>
                </a:lnTo>
                <a:lnTo>
                  <a:pt x="151253" y="439235"/>
                </a:lnTo>
                <a:lnTo>
                  <a:pt x="109186" y="418158"/>
                </a:lnTo>
                <a:lnTo>
                  <a:pt x="72535" y="390244"/>
                </a:lnTo>
                <a:lnTo>
                  <a:pt x="42294" y="356412"/>
                </a:lnTo>
                <a:lnTo>
                  <a:pt x="19461" y="317581"/>
                </a:lnTo>
                <a:lnTo>
                  <a:pt x="5031" y="27467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482975" y="3412045"/>
            <a:ext cx="117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  D  N</a:t>
            </a:r>
            <a:endParaRPr sz="10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264400" y="4770966"/>
            <a:ext cx="1545170" cy="944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76070" y="4927600"/>
            <a:ext cx="1117600" cy="8424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313612" y="4800600"/>
            <a:ext cx="1446212" cy="838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313612" y="4940300"/>
            <a:ext cx="1446530" cy="139700"/>
          </a:xfrm>
          <a:custGeom>
            <a:avLst/>
            <a:gdLst/>
            <a:ahLst/>
            <a:cxnLst/>
            <a:rect l="l" t="t" r="r" b="b"/>
            <a:pathLst>
              <a:path w="1446529" h="139700">
                <a:moveTo>
                  <a:pt x="1446210" y="0"/>
                </a:moveTo>
                <a:lnTo>
                  <a:pt x="1413701" y="41542"/>
                </a:lnTo>
                <a:lnTo>
                  <a:pt x="1358936" y="66589"/>
                </a:lnTo>
                <a:lnTo>
                  <a:pt x="1281090" y="88862"/>
                </a:lnTo>
                <a:lnTo>
                  <a:pt x="1234420" y="98782"/>
                </a:lnTo>
                <a:lnTo>
                  <a:pt x="1183069" y="107799"/>
                </a:lnTo>
                <a:lnTo>
                  <a:pt x="1127403" y="115841"/>
                </a:lnTo>
                <a:lnTo>
                  <a:pt x="1067782" y="122838"/>
                </a:lnTo>
                <a:lnTo>
                  <a:pt x="1004573" y="128721"/>
                </a:lnTo>
                <a:lnTo>
                  <a:pt x="938137" y="133419"/>
                </a:lnTo>
                <a:lnTo>
                  <a:pt x="868838" y="136861"/>
                </a:lnTo>
                <a:lnTo>
                  <a:pt x="797040" y="138978"/>
                </a:lnTo>
                <a:lnTo>
                  <a:pt x="723106" y="139700"/>
                </a:lnTo>
                <a:lnTo>
                  <a:pt x="649173" y="138978"/>
                </a:lnTo>
                <a:lnTo>
                  <a:pt x="577375" y="136861"/>
                </a:lnTo>
                <a:lnTo>
                  <a:pt x="508076" y="133419"/>
                </a:lnTo>
                <a:lnTo>
                  <a:pt x="441640" y="128721"/>
                </a:lnTo>
                <a:lnTo>
                  <a:pt x="378431" y="122838"/>
                </a:lnTo>
                <a:lnTo>
                  <a:pt x="318810" y="115841"/>
                </a:lnTo>
                <a:lnTo>
                  <a:pt x="263143" y="107799"/>
                </a:lnTo>
                <a:lnTo>
                  <a:pt x="211793" y="98782"/>
                </a:lnTo>
                <a:lnTo>
                  <a:pt x="165122" y="88862"/>
                </a:lnTo>
                <a:lnTo>
                  <a:pt x="123495" y="78107"/>
                </a:lnTo>
                <a:lnTo>
                  <a:pt x="56825" y="54377"/>
                </a:lnTo>
                <a:lnTo>
                  <a:pt x="14690" y="28154"/>
                </a:lnTo>
                <a:lnTo>
                  <a:pt x="3733" y="14283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313612" y="4800600"/>
            <a:ext cx="1446530" cy="838200"/>
          </a:xfrm>
          <a:custGeom>
            <a:avLst/>
            <a:gdLst/>
            <a:ahLst/>
            <a:cxnLst/>
            <a:rect l="l" t="t" r="r" b="b"/>
            <a:pathLst>
              <a:path w="1446529" h="838200">
                <a:moveTo>
                  <a:pt x="0" y="139700"/>
                </a:moveTo>
                <a:lnTo>
                  <a:pt x="32509" y="98157"/>
                </a:lnTo>
                <a:lnTo>
                  <a:pt x="87275" y="73110"/>
                </a:lnTo>
                <a:lnTo>
                  <a:pt x="165122" y="50837"/>
                </a:lnTo>
                <a:lnTo>
                  <a:pt x="211793" y="40917"/>
                </a:lnTo>
                <a:lnTo>
                  <a:pt x="263143" y="31900"/>
                </a:lnTo>
                <a:lnTo>
                  <a:pt x="318810" y="23858"/>
                </a:lnTo>
                <a:lnTo>
                  <a:pt x="378431" y="16861"/>
                </a:lnTo>
                <a:lnTo>
                  <a:pt x="441640" y="10978"/>
                </a:lnTo>
                <a:lnTo>
                  <a:pt x="508076" y="6280"/>
                </a:lnTo>
                <a:lnTo>
                  <a:pt x="577375" y="2838"/>
                </a:lnTo>
                <a:lnTo>
                  <a:pt x="649173" y="721"/>
                </a:lnTo>
                <a:lnTo>
                  <a:pt x="723106" y="0"/>
                </a:lnTo>
                <a:lnTo>
                  <a:pt x="797040" y="721"/>
                </a:lnTo>
                <a:lnTo>
                  <a:pt x="868838" y="2838"/>
                </a:lnTo>
                <a:lnTo>
                  <a:pt x="938137" y="6280"/>
                </a:lnTo>
                <a:lnTo>
                  <a:pt x="1004573" y="10978"/>
                </a:lnTo>
                <a:lnTo>
                  <a:pt x="1067782" y="16861"/>
                </a:lnTo>
                <a:lnTo>
                  <a:pt x="1127403" y="23858"/>
                </a:lnTo>
                <a:lnTo>
                  <a:pt x="1183069" y="31900"/>
                </a:lnTo>
                <a:lnTo>
                  <a:pt x="1234420" y="40917"/>
                </a:lnTo>
                <a:lnTo>
                  <a:pt x="1281090" y="50837"/>
                </a:lnTo>
                <a:lnTo>
                  <a:pt x="1322717" y="61592"/>
                </a:lnTo>
                <a:lnTo>
                  <a:pt x="1389386" y="85322"/>
                </a:lnTo>
                <a:lnTo>
                  <a:pt x="1431520" y="111545"/>
                </a:lnTo>
                <a:lnTo>
                  <a:pt x="1446210" y="139700"/>
                </a:lnTo>
                <a:lnTo>
                  <a:pt x="1446210" y="698500"/>
                </a:lnTo>
                <a:lnTo>
                  <a:pt x="1413701" y="740042"/>
                </a:lnTo>
                <a:lnTo>
                  <a:pt x="1358936" y="765089"/>
                </a:lnTo>
                <a:lnTo>
                  <a:pt x="1281090" y="787362"/>
                </a:lnTo>
                <a:lnTo>
                  <a:pt x="1234420" y="797283"/>
                </a:lnTo>
                <a:lnTo>
                  <a:pt x="1183069" y="806299"/>
                </a:lnTo>
                <a:lnTo>
                  <a:pt x="1127403" y="814341"/>
                </a:lnTo>
                <a:lnTo>
                  <a:pt x="1067782" y="821339"/>
                </a:lnTo>
                <a:lnTo>
                  <a:pt x="1004573" y="827222"/>
                </a:lnTo>
                <a:lnTo>
                  <a:pt x="938137" y="831919"/>
                </a:lnTo>
                <a:lnTo>
                  <a:pt x="868838" y="835362"/>
                </a:lnTo>
                <a:lnTo>
                  <a:pt x="797040" y="837479"/>
                </a:lnTo>
                <a:lnTo>
                  <a:pt x="723106" y="838200"/>
                </a:lnTo>
                <a:lnTo>
                  <a:pt x="649173" y="837479"/>
                </a:lnTo>
                <a:lnTo>
                  <a:pt x="577375" y="835362"/>
                </a:lnTo>
                <a:lnTo>
                  <a:pt x="508076" y="831919"/>
                </a:lnTo>
                <a:lnTo>
                  <a:pt x="441640" y="827222"/>
                </a:lnTo>
                <a:lnTo>
                  <a:pt x="378431" y="821339"/>
                </a:lnTo>
                <a:lnTo>
                  <a:pt x="318810" y="814341"/>
                </a:lnTo>
                <a:lnTo>
                  <a:pt x="263143" y="806299"/>
                </a:lnTo>
                <a:lnTo>
                  <a:pt x="211793" y="797283"/>
                </a:lnTo>
                <a:lnTo>
                  <a:pt x="165122" y="787362"/>
                </a:lnTo>
                <a:lnTo>
                  <a:pt x="123495" y="776607"/>
                </a:lnTo>
                <a:lnTo>
                  <a:pt x="56825" y="752877"/>
                </a:lnTo>
                <a:lnTo>
                  <a:pt x="14690" y="726654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423150" y="4998275"/>
            <a:ext cx="1229360" cy="11849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38760" marR="233045" indent="-635" algn="ctr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ages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ts val="1670"/>
              </a:lnSpc>
              <a:spcBef>
                <a:spcPts val="148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Layered file  system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(AUFS)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84981" y="5130800"/>
            <a:ext cx="1692910" cy="88074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170"/>
              </a:lnSpc>
              <a:spcBef>
                <a:spcPts val="360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NET</a:t>
            </a:r>
            <a:r>
              <a:rPr sz="2000" b="1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TRAFFIC  </a:t>
            </a:r>
            <a:r>
              <a:rPr sz="2000" b="1" spc="-35" dirty="0">
                <a:solidFill>
                  <a:srgbClr val="717074"/>
                </a:solidFill>
                <a:latin typeface="Arial"/>
                <a:cs typeface="Arial"/>
              </a:rPr>
              <a:t>TO      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spc="-150" dirty="0">
                <a:solidFill>
                  <a:srgbClr val="717074"/>
                </a:solidFill>
                <a:latin typeface="Arial"/>
                <a:cs typeface="Arial"/>
              </a:rPr>
              <a:t>T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I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132012" y="5181574"/>
            <a:ext cx="610235" cy="381635"/>
          </a:xfrm>
          <a:custGeom>
            <a:avLst/>
            <a:gdLst/>
            <a:ahLst/>
            <a:cxnLst/>
            <a:rect l="l" t="t" r="r" b="b"/>
            <a:pathLst>
              <a:path w="610235" h="381635">
                <a:moveTo>
                  <a:pt x="44424" y="308330"/>
                </a:moveTo>
                <a:lnTo>
                  <a:pt x="0" y="381025"/>
                </a:lnTo>
                <a:lnTo>
                  <a:pt x="84810" y="372948"/>
                </a:lnTo>
                <a:lnTo>
                  <a:pt x="69672" y="348716"/>
                </a:lnTo>
                <a:lnTo>
                  <a:pt x="95518" y="332562"/>
                </a:lnTo>
                <a:lnTo>
                  <a:pt x="59562" y="332562"/>
                </a:lnTo>
                <a:lnTo>
                  <a:pt x="44424" y="308330"/>
                </a:lnTo>
                <a:close/>
              </a:path>
              <a:path w="610235" h="381635">
                <a:moveTo>
                  <a:pt x="598800" y="20612"/>
                </a:moveTo>
                <a:lnTo>
                  <a:pt x="558685" y="20612"/>
                </a:lnTo>
                <a:lnTo>
                  <a:pt x="59562" y="332562"/>
                </a:lnTo>
                <a:lnTo>
                  <a:pt x="95518" y="332562"/>
                </a:lnTo>
                <a:lnTo>
                  <a:pt x="568782" y="36766"/>
                </a:lnTo>
                <a:lnTo>
                  <a:pt x="590306" y="36766"/>
                </a:lnTo>
                <a:lnTo>
                  <a:pt x="598800" y="20612"/>
                </a:lnTo>
                <a:close/>
              </a:path>
              <a:path w="610235" h="381635">
                <a:moveTo>
                  <a:pt x="590306" y="36766"/>
                </a:moveTo>
                <a:lnTo>
                  <a:pt x="568782" y="36766"/>
                </a:lnTo>
                <a:lnTo>
                  <a:pt x="541667" y="88328"/>
                </a:lnTo>
                <a:lnTo>
                  <a:pt x="543458" y="94081"/>
                </a:lnTo>
                <a:lnTo>
                  <a:pt x="552767" y="98983"/>
                </a:lnTo>
                <a:lnTo>
                  <a:pt x="558533" y="97193"/>
                </a:lnTo>
                <a:lnTo>
                  <a:pt x="590306" y="36766"/>
                </a:lnTo>
                <a:close/>
              </a:path>
              <a:path w="610235" h="381635">
                <a:moveTo>
                  <a:pt x="609638" y="0"/>
                </a:moveTo>
                <a:lnTo>
                  <a:pt x="499884" y="3352"/>
                </a:lnTo>
                <a:lnTo>
                  <a:pt x="495744" y="7747"/>
                </a:lnTo>
                <a:lnTo>
                  <a:pt x="496074" y="18262"/>
                </a:lnTo>
                <a:lnTo>
                  <a:pt x="500468" y="22390"/>
                </a:lnTo>
                <a:lnTo>
                  <a:pt x="558685" y="20612"/>
                </a:lnTo>
                <a:lnTo>
                  <a:pt x="598800" y="20612"/>
                </a:lnTo>
                <a:lnTo>
                  <a:pt x="609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5612" y="1073150"/>
            <a:ext cx="11276012" cy="13652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7600" y="3094567"/>
            <a:ext cx="6731000" cy="345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36812" y="3124200"/>
            <a:ext cx="66294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6812" y="3124200"/>
            <a:ext cx="6629400" cy="3352800"/>
          </a:xfrm>
          <a:custGeom>
            <a:avLst/>
            <a:gdLst/>
            <a:ahLst/>
            <a:cxnLst/>
            <a:rect l="l" t="t" r="r" b="b"/>
            <a:pathLst>
              <a:path w="6629400" h="3352800">
                <a:moveTo>
                  <a:pt x="0" y="0"/>
                </a:moveTo>
                <a:lnTo>
                  <a:pt x="6629403" y="0"/>
                </a:lnTo>
                <a:lnTo>
                  <a:pt x="6629403" y="3352801"/>
                </a:lnTo>
                <a:lnTo>
                  <a:pt x="0" y="33528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57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41370" y="3098800"/>
            <a:ext cx="2645829" cy="109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9000" y="3395129"/>
            <a:ext cx="15748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94520" y="3127749"/>
            <a:ext cx="2540641" cy="9905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94518" y="3127751"/>
            <a:ext cx="2541270" cy="990600"/>
          </a:xfrm>
          <a:custGeom>
            <a:avLst/>
            <a:gdLst/>
            <a:ahLst/>
            <a:cxnLst/>
            <a:rect l="l" t="t" r="r" b="b"/>
            <a:pathLst>
              <a:path w="2541270" h="990600">
                <a:moveTo>
                  <a:pt x="229600" y="325961"/>
                </a:moveTo>
                <a:lnTo>
                  <a:pt x="235313" y="252148"/>
                </a:lnTo>
                <a:lnTo>
                  <a:pt x="256062" y="217102"/>
                </a:lnTo>
                <a:lnTo>
                  <a:pt x="288089" y="184389"/>
                </a:lnTo>
                <a:lnTo>
                  <a:pt x="330906" y="154830"/>
                </a:lnTo>
                <a:lnTo>
                  <a:pt x="371100" y="134657"/>
                </a:lnTo>
                <a:lnTo>
                  <a:pt x="415276" y="117944"/>
                </a:lnTo>
                <a:lnTo>
                  <a:pt x="462697" y="104748"/>
                </a:lnTo>
                <a:lnTo>
                  <a:pt x="512628" y="95127"/>
                </a:lnTo>
                <a:lnTo>
                  <a:pt x="564334" y="89139"/>
                </a:lnTo>
                <a:lnTo>
                  <a:pt x="617078" y="86843"/>
                </a:lnTo>
                <a:lnTo>
                  <a:pt x="670127" y="88297"/>
                </a:lnTo>
                <a:lnTo>
                  <a:pt x="722743" y="93557"/>
                </a:lnTo>
                <a:lnTo>
                  <a:pt x="774191" y="102684"/>
                </a:lnTo>
                <a:lnTo>
                  <a:pt x="823736" y="115733"/>
                </a:lnTo>
                <a:lnTo>
                  <a:pt x="854111" y="90838"/>
                </a:lnTo>
                <a:lnTo>
                  <a:pt x="890831" y="69907"/>
                </a:lnTo>
                <a:lnTo>
                  <a:pt x="932766" y="53033"/>
                </a:lnTo>
                <a:lnTo>
                  <a:pt x="978789" y="40308"/>
                </a:lnTo>
                <a:lnTo>
                  <a:pt x="1027772" y="31824"/>
                </a:lnTo>
                <a:lnTo>
                  <a:pt x="1078585" y="27674"/>
                </a:lnTo>
                <a:lnTo>
                  <a:pt x="1130101" y="27949"/>
                </a:lnTo>
                <a:lnTo>
                  <a:pt x="1181191" y="32742"/>
                </a:lnTo>
                <a:lnTo>
                  <a:pt x="1230727" y="42144"/>
                </a:lnTo>
                <a:lnTo>
                  <a:pt x="1277581" y="56248"/>
                </a:lnTo>
                <a:lnTo>
                  <a:pt x="1320624" y="75146"/>
                </a:lnTo>
                <a:lnTo>
                  <a:pt x="1355029" y="47530"/>
                </a:lnTo>
                <a:lnTo>
                  <a:pt x="1400237" y="25407"/>
                </a:lnTo>
                <a:lnTo>
                  <a:pt x="1454044" y="9625"/>
                </a:lnTo>
                <a:lnTo>
                  <a:pt x="1514244" y="1035"/>
                </a:lnTo>
                <a:lnTo>
                  <a:pt x="1569118" y="49"/>
                </a:lnTo>
                <a:lnTo>
                  <a:pt x="1622266" y="5155"/>
                </a:lnTo>
                <a:lnTo>
                  <a:pt x="1671989" y="15984"/>
                </a:lnTo>
                <a:lnTo>
                  <a:pt x="1716588" y="32169"/>
                </a:lnTo>
                <a:lnTo>
                  <a:pt x="1754364" y="53339"/>
                </a:lnTo>
                <a:lnTo>
                  <a:pt x="1792234" y="33695"/>
                </a:lnTo>
                <a:lnTo>
                  <a:pt x="1835348" y="18383"/>
                </a:lnTo>
                <a:lnTo>
                  <a:pt x="1882444" y="7558"/>
                </a:lnTo>
                <a:lnTo>
                  <a:pt x="1932259" y="1378"/>
                </a:lnTo>
                <a:lnTo>
                  <a:pt x="1983530" y="0"/>
                </a:lnTo>
                <a:lnTo>
                  <a:pt x="2034993" y="3578"/>
                </a:lnTo>
                <a:lnTo>
                  <a:pt x="2085385" y="12271"/>
                </a:lnTo>
                <a:lnTo>
                  <a:pt x="2146315" y="31234"/>
                </a:lnTo>
                <a:lnTo>
                  <a:pt x="2195930" y="57111"/>
                </a:lnTo>
                <a:lnTo>
                  <a:pt x="2232239" y="88578"/>
                </a:lnTo>
                <a:lnTo>
                  <a:pt x="2253255" y="124309"/>
                </a:lnTo>
                <a:lnTo>
                  <a:pt x="2311513" y="136164"/>
                </a:lnTo>
                <a:lnTo>
                  <a:pt x="2363494" y="153623"/>
                </a:lnTo>
                <a:lnTo>
                  <a:pt x="2407889" y="176029"/>
                </a:lnTo>
                <a:lnTo>
                  <a:pt x="2443389" y="202722"/>
                </a:lnTo>
                <a:lnTo>
                  <a:pt x="2468685" y="233046"/>
                </a:lnTo>
                <a:lnTo>
                  <a:pt x="2484147" y="292473"/>
                </a:lnTo>
                <a:lnTo>
                  <a:pt x="2476636" y="322203"/>
                </a:lnTo>
                <a:lnTo>
                  <a:pt x="2459035" y="350955"/>
                </a:lnTo>
                <a:lnTo>
                  <a:pt x="2497679" y="383361"/>
                </a:lnTo>
                <a:lnTo>
                  <a:pt x="2524396" y="418501"/>
                </a:lnTo>
                <a:lnTo>
                  <a:pt x="2538835" y="455466"/>
                </a:lnTo>
                <a:lnTo>
                  <a:pt x="2540645" y="493347"/>
                </a:lnTo>
                <a:lnTo>
                  <a:pt x="2529475" y="531235"/>
                </a:lnTo>
                <a:lnTo>
                  <a:pt x="2483823" y="589319"/>
                </a:lnTo>
                <a:lnTo>
                  <a:pt x="2449993" y="614561"/>
                </a:lnTo>
                <a:lnTo>
                  <a:pt x="2409784" y="636813"/>
                </a:lnTo>
                <a:lnTo>
                  <a:pt x="2363913" y="655730"/>
                </a:lnTo>
                <a:lnTo>
                  <a:pt x="2313099" y="670970"/>
                </a:lnTo>
                <a:lnTo>
                  <a:pt x="2258061" y="682189"/>
                </a:lnTo>
                <a:lnTo>
                  <a:pt x="2199515" y="689043"/>
                </a:lnTo>
                <a:lnTo>
                  <a:pt x="2191175" y="727330"/>
                </a:lnTo>
                <a:lnTo>
                  <a:pt x="2168008" y="763421"/>
                </a:lnTo>
                <a:lnTo>
                  <a:pt x="2131063" y="796130"/>
                </a:lnTo>
                <a:lnTo>
                  <a:pt x="2081385" y="824265"/>
                </a:lnTo>
                <a:lnTo>
                  <a:pt x="2036895" y="841490"/>
                </a:lnTo>
                <a:lnTo>
                  <a:pt x="1988719" y="854461"/>
                </a:lnTo>
                <a:lnTo>
                  <a:pt x="1937874" y="863136"/>
                </a:lnTo>
                <a:lnTo>
                  <a:pt x="1885378" y="867475"/>
                </a:lnTo>
                <a:lnTo>
                  <a:pt x="1832248" y="867435"/>
                </a:lnTo>
                <a:lnTo>
                  <a:pt x="1779501" y="862976"/>
                </a:lnTo>
                <a:lnTo>
                  <a:pt x="1728154" y="854057"/>
                </a:lnTo>
                <a:lnTo>
                  <a:pt x="1679224" y="840637"/>
                </a:lnTo>
                <a:lnTo>
                  <a:pt x="1657635" y="870330"/>
                </a:lnTo>
                <a:lnTo>
                  <a:pt x="1628364" y="897593"/>
                </a:lnTo>
                <a:lnTo>
                  <a:pt x="1592129" y="922067"/>
                </a:lnTo>
                <a:lnTo>
                  <a:pt x="1549642" y="943392"/>
                </a:lnTo>
                <a:lnTo>
                  <a:pt x="1501619" y="961210"/>
                </a:lnTo>
                <a:lnTo>
                  <a:pt x="1448775" y="975164"/>
                </a:lnTo>
                <a:lnTo>
                  <a:pt x="1391824" y="984893"/>
                </a:lnTo>
                <a:lnTo>
                  <a:pt x="1337820" y="989724"/>
                </a:lnTo>
                <a:lnTo>
                  <a:pt x="1283979" y="990569"/>
                </a:lnTo>
                <a:lnTo>
                  <a:pt x="1230987" y="987569"/>
                </a:lnTo>
                <a:lnTo>
                  <a:pt x="1179529" y="980868"/>
                </a:lnTo>
                <a:lnTo>
                  <a:pt x="1130291" y="970609"/>
                </a:lnTo>
                <a:lnTo>
                  <a:pt x="1083959" y="956934"/>
                </a:lnTo>
                <a:lnTo>
                  <a:pt x="1041219" y="939985"/>
                </a:lnTo>
                <a:lnTo>
                  <a:pt x="1002756" y="919907"/>
                </a:lnTo>
                <a:lnTo>
                  <a:pt x="969257" y="896840"/>
                </a:lnTo>
                <a:lnTo>
                  <a:pt x="921623" y="910140"/>
                </a:lnTo>
                <a:lnTo>
                  <a:pt x="872479" y="920169"/>
                </a:lnTo>
                <a:lnTo>
                  <a:pt x="822311" y="926994"/>
                </a:lnTo>
                <a:lnTo>
                  <a:pt x="771604" y="930683"/>
                </a:lnTo>
                <a:lnTo>
                  <a:pt x="720842" y="931303"/>
                </a:lnTo>
                <a:lnTo>
                  <a:pt x="670510" y="928921"/>
                </a:lnTo>
                <a:lnTo>
                  <a:pt x="621094" y="923603"/>
                </a:lnTo>
                <a:lnTo>
                  <a:pt x="573079" y="915418"/>
                </a:lnTo>
                <a:lnTo>
                  <a:pt x="526948" y="904432"/>
                </a:lnTo>
                <a:lnTo>
                  <a:pt x="483188" y="890713"/>
                </a:lnTo>
                <a:lnTo>
                  <a:pt x="442283" y="874327"/>
                </a:lnTo>
                <a:lnTo>
                  <a:pt x="404718" y="855342"/>
                </a:lnTo>
                <a:lnTo>
                  <a:pt x="370978" y="833824"/>
                </a:lnTo>
                <a:lnTo>
                  <a:pt x="341548" y="809842"/>
                </a:lnTo>
                <a:lnTo>
                  <a:pt x="280375" y="809771"/>
                </a:lnTo>
                <a:lnTo>
                  <a:pt x="222526" y="802312"/>
                </a:lnTo>
                <a:lnTo>
                  <a:pt x="170061" y="788186"/>
                </a:lnTo>
                <a:lnTo>
                  <a:pt x="125038" y="768116"/>
                </a:lnTo>
                <a:lnTo>
                  <a:pt x="89517" y="742823"/>
                </a:lnTo>
                <a:lnTo>
                  <a:pt x="65557" y="713029"/>
                </a:lnTo>
                <a:lnTo>
                  <a:pt x="55375" y="678115"/>
                </a:lnTo>
                <a:lnTo>
                  <a:pt x="62324" y="643552"/>
                </a:lnTo>
                <a:lnTo>
                  <a:pt x="85633" y="611057"/>
                </a:lnTo>
                <a:lnTo>
                  <a:pt x="124531" y="582348"/>
                </a:lnTo>
                <a:lnTo>
                  <a:pt x="66294" y="557406"/>
                </a:lnTo>
                <a:lnTo>
                  <a:pt x="24738" y="525250"/>
                </a:lnTo>
                <a:lnTo>
                  <a:pt x="1945" y="488124"/>
                </a:lnTo>
                <a:lnTo>
                  <a:pt x="0" y="448273"/>
                </a:lnTo>
                <a:lnTo>
                  <a:pt x="13587" y="417962"/>
                </a:lnTo>
                <a:lnTo>
                  <a:pt x="74597" y="367439"/>
                </a:lnTo>
                <a:lnTo>
                  <a:pt x="118916" y="348854"/>
                </a:lnTo>
                <a:lnTo>
                  <a:pt x="170375" y="335804"/>
                </a:lnTo>
                <a:lnTo>
                  <a:pt x="227424" y="329103"/>
                </a:lnTo>
                <a:lnTo>
                  <a:pt x="228130" y="328048"/>
                </a:lnTo>
                <a:lnTo>
                  <a:pt x="228894" y="327016"/>
                </a:lnTo>
                <a:lnTo>
                  <a:pt x="229600" y="325961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21812" y="3706177"/>
            <a:ext cx="149225" cy="18415"/>
          </a:xfrm>
          <a:custGeom>
            <a:avLst/>
            <a:gdLst/>
            <a:ahLst/>
            <a:cxnLst/>
            <a:rect l="l" t="t" r="r" b="b"/>
            <a:pathLst>
              <a:path w="149225" h="18414">
                <a:moveTo>
                  <a:pt x="148931" y="18276"/>
                </a:moveTo>
                <a:lnTo>
                  <a:pt x="110058" y="18306"/>
                </a:lnTo>
                <a:lnTo>
                  <a:pt x="71841" y="15217"/>
                </a:lnTo>
                <a:lnTo>
                  <a:pt x="34936" y="9089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37006" y="3924453"/>
            <a:ext cx="65405" cy="8890"/>
          </a:xfrm>
          <a:custGeom>
            <a:avLst/>
            <a:gdLst/>
            <a:ahLst/>
            <a:cxnLst/>
            <a:rect l="l" t="t" r="r" b="b"/>
            <a:pathLst>
              <a:path w="65404" h="8889">
                <a:moveTo>
                  <a:pt x="65147" y="0"/>
                </a:moveTo>
                <a:lnTo>
                  <a:pt x="49303" y="3038"/>
                </a:lnTo>
                <a:lnTo>
                  <a:pt x="33124" y="5512"/>
                </a:lnTo>
                <a:lnTo>
                  <a:pt x="16669" y="7413"/>
                </a:lnTo>
                <a:lnTo>
                  <a:pt x="0" y="8737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24382" y="398065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39276" y="39899"/>
                </a:moveTo>
                <a:lnTo>
                  <a:pt x="27980" y="30353"/>
                </a:lnTo>
                <a:lnTo>
                  <a:pt x="17653" y="20508"/>
                </a:lnTo>
                <a:lnTo>
                  <a:pt x="8319" y="10384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74033" y="3921060"/>
            <a:ext cx="15875" cy="43815"/>
          </a:xfrm>
          <a:custGeom>
            <a:avLst/>
            <a:gdLst/>
            <a:ahLst/>
            <a:cxnLst/>
            <a:rect l="l" t="t" r="r" b="b"/>
            <a:pathLst>
              <a:path w="15875" h="43814">
                <a:moveTo>
                  <a:pt x="15700" y="0"/>
                </a:moveTo>
                <a:lnTo>
                  <a:pt x="13422" y="11092"/>
                </a:lnTo>
                <a:lnTo>
                  <a:pt x="10036" y="22101"/>
                </a:lnTo>
                <a:lnTo>
                  <a:pt x="5556" y="33003"/>
                </a:lnTo>
                <a:lnTo>
                  <a:pt x="0" y="4377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96711" y="3645785"/>
            <a:ext cx="200675" cy="1731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67243" y="3476276"/>
            <a:ext cx="85725" cy="61594"/>
          </a:xfrm>
          <a:custGeom>
            <a:avLst/>
            <a:gdLst/>
            <a:ahLst/>
            <a:cxnLst/>
            <a:rect l="l" t="t" r="r" b="b"/>
            <a:pathLst>
              <a:path w="85725" h="61595">
                <a:moveTo>
                  <a:pt x="85140" y="0"/>
                </a:moveTo>
                <a:lnTo>
                  <a:pt x="68966" y="17223"/>
                </a:lnTo>
                <a:lnTo>
                  <a:pt x="49248" y="33294"/>
                </a:lnTo>
                <a:lnTo>
                  <a:pt x="26191" y="48059"/>
                </a:lnTo>
                <a:lnTo>
                  <a:pt x="0" y="61362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48123" y="3248621"/>
            <a:ext cx="5080" cy="29209"/>
          </a:xfrm>
          <a:custGeom>
            <a:avLst/>
            <a:gdLst/>
            <a:ahLst/>
            <a:cxnLst/>
            <a:rect l="l" t="t" r="r" b="b"/>
            <a:pathLst>
              <a:path w="5079" h="29210">
                <a:moveTo>
                  <a:pt x="0" y="0"/>
                </a:moveTo>
                <a:lnTo>
                  <a:pt x="2101" y="7195"/>
                </a:lnTo>
                <a:lnTo>
                  <a:pt x="3555" y="14432"/>
                </a:lnTo>
                <a:lnTo>
                  <a:pt x="4348" y="21698"/>
                </a:lnTo>
                <a:lnTo>
                  <a:pt x="4470" y="2898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04493" y="317785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5" h="37464">
                <a:moveTo>
                  <a:pt x="0" y="36964"/>
                </a:moveTo>
                <a:lnTo>
                  <a:pt x="8989" y="27115"/>
                </a:lnTo>
                <a:lnTo>
                  <a:pt x="19276" y="17647"/>
                </a:lnTo>
                <a:lnTo>
                  <a:pt x="30832" y="8597"/>
                </a:lnTo>
                <a:lnTo>
                  <a:pt x="4363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96622" y="3200558"/>
            <a:ext cx="21590" cy="32384"/>
          </a:xfrm>
          <a:custGeom>
            <a:avLst/>
            <a:gdLst/>
            <a:ahLst/>
            <a:cxnLst/>
            <a:rect l="l" t="t" r="r" b="b"/>
            <a:pathLst>
              <a:path w="21590" h="32385">
                <a:moveTo>
                  <a:pt x="0" y="31873"/>
                </a:moveTo>
                <a:lnTo>
                  <a:pt x="3877" y="23652"/>
                </a:lnTo>
                <a:lnTo>
                  <a:pt x="8702" y="15584"/>
                </a:lnTo>
                <a:lnTo>
                  <a:pt x="14453" y="7692"/>
                </a:lnTo>
                <a:lnTo>
                  <a:pt x="2111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17960" y="3243255"/>
            <a:ext cx="76835" cy="31115"/>
          </a:xfrm>
          <a:custGeom>
            <a:avLst/>
            <a:gdLst/>
            <a:ahLst/>
            <a:cxnLst/>
            <a:rect l="l" t="t" r="r" b="b"/>
            <a:pathLst>
              <a:path w="76834" h="31114">
                <a:moveTo>
                  <a:pt x="0" y="0"/>
                </a:moveTo>
                <a:lnTo>
                  <a:pt x="20409" y="6793"/>
                </a:lnTo>
                <a:lnTo>
                  <a:pt x="39981" y="14225"/>
                </a:lnTo>
                <a:lnTo>
                  <a:pt x="58671" y="22272"/>
                </a:lnTo>
                <a:lnTo>
                  <a:pt x="76435" y="30911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24118" y="3453712"/>
            <a:ext cx="13970" cy="33020"/>
          </a:xfrm>
          <a:custGeom>
            <a:avLst/>
            <a:gdLst/>
            <a:ahLst/>
            <a:cxnLst/>
            <a:rect l="l" t="t" r="r" b="b"/>
            <a:pathLst>
              <a:path w="13970" h="33020">
                <a:moveTo>
                  <a:pt x="13346" y="32538"/>
                </a:moveTo>
                <a:lnTo>
                  <a:pt x="9102" y="24516"/>
                </a:lnTo>
                <a:lnTo>
                  <a:pt x="5460" y="16415"/>
                </a:lnTo>
                <a:lnTo>
                  <a:pt x="2424" y="8241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48862" y="3465385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2600" y="3094567"/>
            <a:ext cx="1625600" cy="1248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1812" y="3124200"/>
            <a:ext cx="1524000" cy="1143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1812" y="3124200"/>
            <a:ext cx="1524000" cy="1143000"/>
          </a:xfrm>
          <a:prstGeom prst="rect">
            <a:avLst/>
          </a:prstGeom>
          <a:ln w="9525">
            <a:solidFill>
              <a:srgbClr val="357B29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392430" indent="-6985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93812" y="4255820"/>
            <a:ext cx="1448435" cy="528955"/>
          </a:xfrm>
          <a:custGeom>
            <a:avLst/>
            <a:gdLst/>
            <a:ahLst/>
            <a:cxnLst/>
            <a:rect l="l" t="t" r="r" b="b"/>
            <a:pathLst>
              <a:path w="1448435" h="528954">
                <a:moveTo>
                  <a:pt x="127861" y="45059"/>
                </a:moveTo>
                <a:lnTo>
                  <a:pt x="69011" y="45059"/>
                </a:lnTo>
                <a:lnTo>
                  <a:pt x="1393532" y="498182"/>
                </a:lnTo>
                <a:lnTo>
                  <a:pt x="1336433" y="509663"/>
                </a:lnTo>
                <a:lnTo>
                  <a:pt x="1333093" y="514692"/>
                </a:lnTo>
                <a:lnTo>
                  <a:pt x="1335163" y="525005"/>
                </a:lnTo>
                <a:lnTo>
                  <a:pt x="1340192" y="528345"/>
                </a:lnTo>
                <a:lnTo>
                  <a:pt x="1447838" y="506691"/>
                </a:lnTo>
                <a:lnTo>
                  <a:pt x="1424890" y="480161"/>
                </a:lnTo>
                <a:lnTo>
                  <a:pt x="1399705" y="480161"/>
                </a:lnTo>
                <a:lnTo>
                  <a:pt x="127861" y="45059"/>
                </a:lnTo>
                <a:close/>
              </a:path>
              <a:path w="1448435" h="528954">
                <a:moveTo>
                  <a:pt x="1369999" y="423202"/>
                </a:moveTo>
                <a:lnTo>
                  <a:pt x="1362036" y="430085"/>
                </a:lnTo>
                <a:lnTo>
                  <a:pt x="1361605" y="436105"/>
                </a:lnTo>
                <a:lnTo>
                  <a:pt x="1399705" y="480161"/>
                </a:lnTo>
                <a:lnTo>
                  <a:pt x="1424890" y="480161"/>
                </a:lnTo>
                <a:lnTo>
                  <a:pt x="1376006" y="423646"/>
                </a:lnTo>
                <a:lnTo>
                  <a:pt x="1369999" y="423202"/>
                </a:lnTo>
                <a:close/>
              </a:path>
              <a:path w="1448435" h="528954">
                <a:moveTo>
                  <a:pt x="84429" y="0"/>
                </a:moveTo>
                <a:lnTo>
                  <a:pt x="0" y="11379"/>
                </a:lnTo>
                <a:lnTo>
                  <a:pt x="59766" y="72097"/>
                </a:lnTo>
                <a:lnTo>
                  <a:pt x="69011" y="45059"/>
                </a:lnTo>
                <a:lnTo>
                  <a:pt x="127861" y="45059"/>
                </a:lnTo>
                <a:lnTo>
                  <a:pt x="75184" y="27038"/>
                </a:lnTo>
                <a:lnTo>
                  <a:pt x="84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45570" y="3399370"/>
            <a:ext cx="2010829" cy="21632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99012" y="3429000"/>
            <a:ext cx="1905000" cy="2057400"/>
          </a:xfrm>
          <a:custGeom>
            <a:avLst/>
            <a:gdLst/>
            <a:ahLst/>
            <a:cxnLst/>
            <a:rect l="l" t="t" r="r" b="b"/>
            <a:pathLst>
              <a:path w="1905000" h="2057400">
                <a:moveTo>
                  <a:pt x="0" y="2057400"/>
                </a:moveTo>
                <a:lnTo>
                  <a:pt x="1905000" y="2057400"/>
                </a:lnTo>
                <a:lnTo>
                  <a:pt x="190500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99012" y="3429000"/>
            <a:ext cx="1905000" cy="20574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5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65561" y="4745266"/>
            <a:ext cx="534035" cy="111125"/>
          </a:xfrm>
          <a:custGeom>
            <a:avLst/>
            <a:gdLst/>
            <a:ahLst/>
            <a:cxnLst/>
            <a:rect l="l" t="t" r="r" b="b"/>
            <a:pathLst>
              <a:path w="534035" h="111125">
                <a:moveTo>
                  <a:pt x="95173" y="1054"/>
                </a:moveTo>
                <a:lnTo>
                  <a:pt x="92583" y="1333"/>
                </a:lnTo>
                <a:lnTo>
                  <a:pt x="0" y="55333"/>
                </a:lnTo>
                <a:lnTo>
                  <a:pt x="94856" y="110667"/>
                </a:lnTo>
                <a:lnTo>
                  <a:pt x="100685" y="109131"/>
                </a:lnTo>
                <a:lnTo>
                  <a:pt x="105981" y="100037"/>
                </a:lnTo>
                <a:lnTo>
                  <a:pt x="104457" y="94208"/>
                </a:lnTo>
                <a:lnTo>
                  <a:pt x="54140" y="64858"/>
                </a:lnTo>
                <a:lnTo>
                  <a:pt x="517162" y="64858"/>
                </a:lnTo>
                <a:lnTo>
                  <a:pt x="533488" y="55333"/>
                </a:lnTo>
                <a:lnTo>
                  <a:pt x="517162" y="45808"/>
                </a:lnTo>
                <a:lnTo>
                  <a:pt x="54140" y="45808"/>
                </a:lnTo>
                <a:lnTo>
                  <a:pt x="104457" y="16459"/>
                </a:lnTo>
                <a:lnTo>
                  <a:pt x="105981" y="10629"/>
                </a:lnTo>
                <a:lnTo>
                  <a:pt x="102006" y="3809"/>
                </a:lnTo>
                <a:lnTo>
                  <a:pt x="99885" y="2298"/>
                </a:lnTo>
                <a:lnTo>
                  <a:pt x="95173" y="1054"/>
                </a:lnTo>
                <a:close/>
              </a:path>
              <a:path w="534035" h="111125">
                <a:moveTo>
                  <a:pt x="517162" y="64858"/>
                </a:moveTo>
                <a:lnTo>
                  <a:pt x="479361" y="64858"/>
                </a:lnTo>
                <a:lnTo>
                  <a:pt x="429044" y="94208"/>
                </a:lnTo>
                <a:lnTo>
                  <a:pt x="427507" y="100037"/>
                </a:lnTo>
                <a:lnTo>
                  <a:pt x="432816" y="109131"/>
                </a:lnTo>
                <a:lnTo>
                  <a:pt x="438645" y="110667"/>
                </a:lnTo>
                <a:lnTo>
                  <a:pt x="517162" y="64858"/>
                </a:lnTo>
                <a:close/>
              </a:path>
              <a:path w="534035" h="111125">
                <a:moveTo>
                  <a:pt x="438645" y="0"/>
                </a:moveTo>
                <a:lnTo>
                  <a:pt x="432816" y="1536"/>
                </a:lnTo>
                <a:lnTo>
                  <a:pt x="427507" y="10629"/>
                </a:lnTo>
                <a:lnTo>
                  <a:pt x="429044" y="16459"/>
                </a:lnTo>
                <a:lnTo>
                  <a:pt x="479361" y="45808"/>
                </a:lnTo>
                <a:lnTo>
                  <a:pt x="517162" y="45808"/>
                </a:lnTo>
                <a:lnTo>
                  <a:pt x="438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61386" y="3957230"/>
            <a:ext cx="846455" cy="1301115"/>
          </a:xfrm>
          <a:custGeom>
            <a:avLst/>
            <a:gdLst/>
            <a:ahLst/>
            <a:cxnLst/>
            <a:rect l="l" t="t" r="r" b="b"/>
            <a:pathLst>
              <a:path w="846454" h="1301114">
                <a:moveTo>
                  <a:pt x="9537" y="1186853"/>
                </a:moveTo>
                <a:lnTo>
                  <a:pt x="5079" y="1190917"/>
                </a:lnTo>
                <a:lnTo>
                  <a:pt x="0" y="1300607"/>
                </a:lnTo>
                <a:lnTo>
                  <a:pt x="79609" y="1260322"/>
                </a:lnTo>
                <a:lnTo>
                  <a:pt x="37414" y="1260322"/>
                </a:lnTo>
                <a:lnTo>
                  <a:pt x="44102" y="1249984"/>
                </a:lnTo>
                <a:lnTo>
                  <a:pt x="21412" y="1249984"/>
                </a:lnTo>
                <a:lnTo>
                  <a:pt x="24104" y="1191793"/>
                </a:lnTo>
                <a:lnTo>
                  <a:pt x="20040" y="1187335"/>
                </a:lnTo>
                <a:lnTo>
                  <a:pt x="9537" y="1186853"/>
                </a:lnTo>
                <a:close/>
              </a:path>
              <a:path w="846454" h="1301114">
                <a:moveTo>
                  <a:pt x="89382" y="1234033"/>
                </a:moveTo>
                <a:lnTo>
                  <a:pt x="37414" y="1260322"/>
                </a:lnTo>
                <a:lnTo>
                  <a:pt x="79609" y="1260322"/>
                </a:lnTo>
                <a:lnTo>
                  <a:pt x="97980" y="1251026"/>
                </a:lnTo>
                <a:lnTo>
                  <a:pt x="99860" y="1245298"/>
                </a:lnTo>
                <a:lnTo>
                  <a:pt x="95110" y="1235913"/>
                </a:lnTo>
                <a:lnTo>
                  <a:pt x="89382" y="1234033"/>
                </a:lnTo>
                <a:close/>
              </a:path>
              <a:path w="846454" h="1301114">
                <a:moveTo>
                  <a:pt x="33362" y="1231519"/>
                </a:moveTo>
                <a:lnTo>
                  <a:pt x="21412" y="1249984"/>
                </a:lnTo>
                <a:lnTo>
                  <a:pt x="44102" y="1249984"/>
                </a:lnTo>
                <a:lnTo>
                  <a:pt x="49352" y="1241869"/>
                </a:lnTo>
                <a:lnTo>
                  <a:pt x="33362" y="1231519"/>
                </a:lnTo>
                <a:close/>
              </a:path>
              <a:path w="846454" h="1301114">
                <a:moveTo>
                  <a:pt x="105803" y="1119555"/>
                </a:moveTo>
                <a:lnTo>
                  <a:pt x="64401" y="1183538"/>
                </a:lnTo>
                <a:lnTo>
                  <a:pt x="80403" y="1193888"/>
                </a:lnTo>
                <a:lnTo>
                  <a:pt x="121792" y="1129906"/>
                </a:lnTo>
                <a:lnTo>
                  <a:pt x="105803" y="1119555"/>
                </a:lnTo>
                <a:close/>
              </a:path>
              <a:path w="846454" h="1301114">
                <a:moveTo>
                  <a:pt x="178244" y="1007605"/>
                </a:moveTo>
                <a:lnTo>
                  <a:pt x="136855" y="1071575"/>
                </a:lnTo>
                <a:lnTo>
                  <a:pt x="152844" y="1081925"/>
                </a:lnTo>
                <a:lnTo>
                  <a:pt x="194233" y="1017955"/>
                </a:lnTo>
                <a:lnTo>
                  <a:pt x="178244" y="1007605"/>
                </a:lnTo>
                <a:close/>
              </a:path>
              <a:path w="846454" h="1301114">
                <a:moveTo>
                  <a:pt x="250685" y="895642"/>
                </a:moveTo>
                <a:lnTo>
                  <a:pt x="209295" y="959624"/>
                </a:lnTo>
                <a:lnTo>
                  <a:pt x="225285" y="969975"/>
                </a:lnTo>
                <a:lnTo>
                  <a:pt x="266687" y="905992"/>
                </a:lnTo>
                <a:lnTo>
                  <a:pt x="250685" y="895642"/>
                </a:lnTo>
                <a:close/>
              </a:path>
              <a:path w="846454" h="1301114">
                <a:moveTo>
                  <a:pt x="323126" y="783691"/>
                </a:moveTo>
                <a:lnTo>
                  <a:pt x="281736" y="847661"/>
                </a:lnTo>
                <a:lnTo>
                  <a:pt x="297726" y="858012"/>
                </a:lnTo>
                <a:lnTo>
                  <a:pt x="339128" y="794042"/>
                </a:lnTo>
                <a:lnTo>
                  <a:pt x="323126" y="783691"/>
                </a:lnTo>
                <a:close/>
              </a:path>
              <a:path w="846454" h="1301114">
                <a:moveTo>
                  <a:pt x="395566" y="671741"/>
                </a:moveTo>
                <a:lnTo>
                  <a:pt x="354177" y="735711"/>
                </a:lnTo>
                <a:lnTo>
                  <a:pt x="370166" y="746061"/>
                </a:lnTo>
                <a:lnTo>
                  <a:pt x="411568" y="682078"/>
                </a:lnTo>
                <a:lnTo>
                  <a:pt x="395566" y="671741"/>
                </a:lnTo>
                <a:close/>
              </a:path>
              <a:path w="846454" h="1301114">
                <a:moveTo>
                  <a:pt x="468020" y="559777"/>
                </a:moveTo>
                <a:lnTo>
                  <a:pt x="426618" y="623747"/>
                </a:lnTo>
                <a:lnTo>
                  <a:pt x="442620" y="634098"/>
                </a:lnTo>
                <a:lnTo>
                  <a:pt x="484009" y="570128"/>
                </a:lnTo>
                <a:lnTo>
                  <a:pt x="468020" y="559777"/>
                </a:lnTo>
                <a:close/>
              </a:path>
              <a:path w="846454" h="1301114">
                <a:moveTo>
                  <a:pt x="540461" y="447827"/>
                </a:moveTo>
                <a:lnTo>
                  <a:pt x="499059" y="511797"/>
                </a:lnTo>
                <a:lnTo>
                  <a:pt x="515061" y="522147"/>
                </a:lnTo>
                <a:lnTo>
                  <a:pt x="556450" y="458165"/>
                </a:lnTo>
                <a:lnTo>
                  <a:pt x="540461" y="447827"/>
                </a:lnTo>
                <a:close/>
              </a:path>
              <a:path w="846454" h="1301114">
                <a:moveTo>
                  <a:pt x="612901" y="335864"/>
                </a:moveTo>
                <a:lnTo>
                  <a:pt x="571500" y="399834"/>
                </a:lnTo>
                <a:lnTo>
                  <a:pt x="587501" y="410184"/>
                </a:lnTo>
                <a:lnTo>
                  <a:pt x="628891" y="346214"/>
                </a:lnTo>
                <a:lnTo>
                  <a:pt x="612901" y="335864"/>
                </a:lnTo>
                <a:close/>
              </a:path>
              <a:path w="846454" h="1301114">
                <a:moveTo>
                  <a:pt x="685342" y="223913"/>
                </a:moveTo>
                <a:lnTo>
                  <a:pt x="643953" y="287883"/>
                </a:lnTo>
                <a:lnTo>
                  <a:pt x="659942" y="298234"/>
                </a:lnTo>
                <a:lnTo>
                  <a:pt x="701332" y="234251"/>
                </a:lnTo>
                <a:lnTo>
                  <a:pt x="685342" y="223913"/>
                </a:lnTo>
                <a:close/>
              </a:path>
              <a:path w="846454" h="1301114">
                <a:moveTo>
                  <a:pt x="757783" y="111950"/>
                </a:moveTo>
                <a:lnTo>
                  <a:pt x="716394" y="175933"/>
                </a:lnTo>
                <a:lnTo>
                  <a:pt x="732383" y="186270"/>
                </a:lnTo>
                <a:lnTo>
                  <a:pt x="773772" y="122301"/>
                </a:lnTo>
                <a:lnTo>
                  <a:pt x="757783" y="111950"/>
                </a:lnTo>
                <a:close/>
              </a:path>
              <a:path w="846454" h="1301114">
                <a:moveTo>
                  <a:pt x="830224" y="0"/>
                </a:moveTo>
                <a:lnTo>
                  <a:pt x="788835" y="63969"/>
                </a:lnTo>
                <a:lnTo>
                  <a:pt x="804824" y="74320"/>
                </a:lnTo>
                <a:lnTo>
                  <a:pt x="846226" y="10337"/>
                </a:lnTo>
                <a:lnTo>
                  <a:pt x="830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17537" y="4457700"/>
            <a:ext cx="114744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00"/>
              </a:spcBef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Control 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&amp;</a:t>
            </a:r>
            <a:r>
              <a:rPr sz="1400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717074"/>
                </a:solidFill>
                <a:latin typeface="Arial"/>
                <a:cs typeface="Arial"/>
              </a:rPr>
              <a:t>TTY</a:t>
            </a:r>
            <a:endParaRPr sz="1400">
              <a:latin typeface="Arial"/>
              <a:cs typeface="Arial"/>
            </a:endParaRPr>
          </a:p>
          <a:p>
            <a:pPr marL="560070">
              <a:lnSpc>
                <a:spcPts val="1590"/>
              </a:lnSpc>
            </a:pP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/</a:t>
            </a:r>
            <a:r>
              <a:rPr sz="1400" spc="-10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REST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358312" y="4305300"/>
            <a:ext cx="518795" cy="42925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300"/>
              </a:spcBef>
            </a:pPr>
            <a:r>
              <a:rPr sz="1400" i="1" spc="-5" dirty="0">
                <a:solidFill>
                  <a:srgbClr val="717074"/>
                </a:solidFill>
                <a:latin typeface="Arial"/>
                <a:cs typeface="Arial"/>
              </a:rPr>
              <a:t>Pull  Imag</a:t>
            </a:r>
            <a:r>
              <a:rPr sz="1400" i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03961" y="4974920"/>
            <a:ext cx="711835" cy="109855"/>
          </a:xfrm>
          <a:custGeom>
            <a:avLst/>
            <a:gdLst/>
            <a:ahLst/>
            <a:cxnLst/>
            <a:rect l="l" t="t" r="r" b="b"/>
            <a:pathLst>
              <a:path w="711834" h="109854">
                <a:moveTo>
                  <a:pt x="711250" y="44754"/>
                </a:moveTo>
                <a:lnTo>
                  <a:pt x="685660" y="44754"/>
                </a:lnTo>
                <a:lnTo>
                  <a:pt x="685660" y="63804"/>
                </a:lnTo>
                <a:lnTo>
                  <a:pt x="711250" y="63804"/>
                </a:lnTo>
                <a:lnTo>
                  <a:pt x="711250" y="44754"/>
                </a:lnTo>
                <a:close/>
              </a:path>
              <a:path w="711834" h="109854">
                <a:moveTo>
                  <a:pt x="628510" y="44754"/>
                </a:moveTo>
                <a:lnTo>
                  <a:pt x="552310" y="44754"/>
                </a:lnTo>
                <a:lnTo>
                  <a:pt x="552310" y="63804"/>
                </a:lnTo>
                <a:lnTo>
                  <a:pt x="628510" y="63804"/>
                </a:lnTo>
                <a:lnTo>
                  <a:pt x="628510" y="44754"/>
                </a:lnTo>
                <a:close/>
              </a:path>
              <a:path w="711834" h="109854">
                <a:moveTo>
                  <a:pt x="495160" y="44754"/>
                </a:moveTo>
                <a:lnTo>
                  <a:pt x="418960" y="44754"/>
                </a:lnTo>
                <a:lnTo>
                  <a:pt x="418960" y="63804"/>
                </a:lnTo>
                <a:lnTo>
                  <a:pt x="495160" y="63804"/>
                </a:lnTo>
                <a:lnTo>
                  <a:pt x="495160" y="44754"/>
                </a:lnTo>
                <a:close/>
              </a:path>
              <a:path w="711834" h="109854">
                <a:moveTo>
                  <a:pt x="361810" y="44754"/>
                </a:moveTo>
                <a:lnTo>
                  <a:pt x="285610" y="44754"/>
                </a:lnTo>
                <a:lnTo>
                  <a:pt x="285610" y="63804"/>
                </a:lnTo>
                <a:lnTo>
                  <a:pt x="361810" y="63804"/>
                </a:lnTo>
                <a:lnTo>
                  <a:pt x="361810" y="44754"/>
                </a:lnTo>
                <a:close/>
              </a:path>
              <a:path w="711834" h="109854">
                <a:moveTo>
                  <a:pt x="228460" y="44754"/>
                </a:moveTo>
                <a:lnTo>
                  <a:pt x="152260" y="44754"/>
                </a:lnTo>
                <a:lnTo>
                  <a:pt x="152260" y="63804"/>
                </a:lnTo>
                <a:lnTo>
                  <a:pt x="228460" y="63804"/>
                </a:lnTo>
                <a:lnTo>
                  <a:pt x="228460" y="44754"/>
                </a:lnTo>
                <a:close/>
              </a:path>
              <a:path w="711834" h="109854">
                <a:moveTo>
                  <a:pt x="95173" y="0"/>
                </a:moveTo>
                <a:lnTo>
                  <a:pt x="92582" y="279"/>
                </a:lnTo>
                <a:lnTo>
                  <a:pt x="0" y="54279"/>
                </a:lnTo>
                <a:lnTo>
                  <a:pt x="94856" y="109613"/>
                </a:lnTo>
                <a:lnTo>
                  <a:pt x="100685" y="108076"/>
                </a:lnTo>
                <a:lnTo>
                  <a:pt x="105981" y="98983"/>
                </a:lnTo>
                <a:lnTo>
                  <a:pt x="104457" y="93154"/>
                </a:lnTo>
                <a:lnTo>
                  <a:pt x="54140" y="63804"/>
                </a:lnTo>
                <a:lnTo>
                  <a:pt x="95110" y="63804"/>
                </a:lnTo>
                <a:lnTo>
                  <a:pt x="95110" y="44754"/>
                </a:lnTo>
                <a:lnTo>
                  <a:pt x="54140" y="44754"/>
                </a:lnTo>
                <a:lnTo>
                  <a:pt x="104457" y="15405"/>
                </a:lnTo>
                <a:lnTo>
                  <a:pt x="105981" y="9575"/>
                </a:lnTo>
                <a:lnTo>
                  <a:pt x="102006" y="2755"/>
                </a:lnTo>
                <a:lnTo>
                  <a:pt x="99885" y="1244"/>
                </a:lnTo>
                <a:lnTo>
                  <a:pt x="9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92400" y="4313766"/>
            <a:ext cx="1625600" cy="944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50629" y="4432296"/>
            <a:ext cx="1104899" cy="766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92400" y="4313766"/>
            <a:ext cx="1625600" cy="944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50629" y="4432296"/>
            <a:ext cx="1104899" cy="766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378460" marR="370205" indent="61594">
              <a:lnSpc>
                <a:spcPts val="1900"/>
              </a:lnSpc>
              <a:spcBef>
                <a:spcPts val="142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Docker 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264400" y="5532966"/>
            <a:ext cx="1549400" cy="7916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85570" y="5672665"/>
            <a:ext cx="1507070" cy="68156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13612" y="5562600"/>
            <a:ext cx="1447800" cy="6858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13612" y="5676900"/>
            <a:ext cx="1447800" cy="114300"/>
          </a:xfrm>
          <a:custGeom>
            <a:avLst/>
            <a:gdLst/>
            <a:ahLst/>
            <a:cxnLst/>
            <a:rect l="l" t="t" r="r" b="b"/>
            <a:pathLst>
              <a:path w="1447800" h="114300">
                <a:moveTo>
                  <a:pt x="1447800" y="0"/>
                </a:moveTo>
                <a:lnTo>
                  <a:pt x="1415255" y="33989"/>
                </a:lnTo>
                <a:lnTo>
                  <a:pt x="1360430" y="54482"/>
                </a:lnTo>
                <a:lnTo>
                  <a:pt x="1282497" y="72705"/>
                </a:lnTo>
                <a:lnTo>
                  <a:pt x="1235775" y="80822"/>
                </a:lnTo>
                <a:lnTo>
                  <a:pt x="1184368" y="88199"/>
                </a:lnTo>
                <a:lnTo>
                  <a:pt x="1128640" y="94779"/>
                </a:lnTo>
                <a:lnTo>
                  <a:pt x="1068954" y="100504"/>
                </a:lnTo>
                <a:lnTo>
                  <a:pt x="1005675" y="105317"/>
                </a:lnTo>
                <a:lnTo>
                  <a:pt x="939166" y="109161"/>
                </a:lnTo>
                <a:lnTo>
                  <a:pt x="869791" y="111977"/>
                </a:lnTo>
                <a:lnTo>
                  <a:pt x="797915" y="113709"/>
                </a:lnTo>
                <a:lnTo>
                  <a:pt x="723900" y="114300"/>
                </a:lnTo>
                <a:lnTo>
                  <a:pt x="649885" y="113709"/>
                </a:lnTo>
                <a:lnTo>
                  <a:pt x="578009" y="111977"/>
                </a:lnTo>
                <a:lnTo>
                  <a:pt x="508634" y="109161"/>
                </a:lnTo>
                <a:lnTo>
                  <a:pt x="442125" y="105317"/>
                </a:lnTo>
                <a:lnTo>
                  <a:pt x="378846" y="100504"/>
                </a:lnTo>
                <a:lnTo>
                  <a:pt x="319160" y="94779"/>
                </a:lnTo>
                <a:lnTo>
                  <a:pt x="263432" y="88199"/>
                </a:lnTo>
                <a:lnTo>
                  <a:pt x="212025" y="80822"/>
                </a:lnTo>
                <a:lnTo>
                  <a:pt x="165303" y="72705"/>
                </a:lnTo>
                <a:lnTo>
                  <a:pt x="123630" y="63906"/>
                </a:lnTo>
                <a:lnTo>
                  <a:pt x="56887" y="44490"/>
                </a:lnTo>
                <a:lnTo>
                  <a:pt x="14707" y="23035"/>
                </a:lnTo>
                <a:lnTo>
                  <a:pt x="3737" y="11686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13612" y="55626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0" y="114300"/>
                </a:moveTo>
                <a:lnTo>
                  <a:pt x="32545" y="80310"/>
                </a:lnTo>
                <a:lnTo>
                  <a:pt x="87370" y="59817"/>
                </a:lnTo>
                <a:lnTo>
                  <a:pt x="165303" y="41594"/>
                </a:lnTo>
                <a:lnTo>
                  <a:pt x="212025" y="33477"/>
                </a:lnTo>
                <a:lnTo>
                  <a:pt x="263432" y="26100"/>
                </a:lnTo>
                <a:lnTo>
                  <a:pt x="319160" y="19520"/>
                </a:lnTo>
                <a:lnTo>
                  <a:pt x="378846" y="13795"/>
                </a:lnTo>
                <a:lnTo>
                  <a:pt x="442125" y="8982"/>
                </a:lnTo>
                <a:lnTo>
                  <a:pt x="508634" y="5138"/>
                </a:lnTo>
                <a:lnTo>
                  <a:pt x="578009" y="2322"/>
                </a:lnTo>
                <a:lnTo>
                  <a:pt x="649885" y="590"/>
                </a:lnTo>
                <a:lnTo>
                  <a:pt x="723900" y="0"/>
                </a:lnTo>
                <a:lnTo>
                  <a:pt x="797915" y="590"/>
                </a:lnTo>
                <a:lnTo>
                  <a:pt x="869791" y="2322"/>
                </a:lnTo>
                <a:lnTo>
                  <a:pt x="939166" y="5138"/>
                </a:lnTo>
                <a:lnTo>
                  <a:pt x="1005675" y="8982"/>
                </a:lnTo>
                <a:lnTo>
                  <a:pt x="1068954" y="13795"/>
                </a:lnTo>
                <a:lnTo>
                  <a:pt x="1128640" y="19520"/>
                </a:lnTo>
                <a:lnTo>
                  <a:pt x="1184368" y="26100"/>
                </a:lnTo>
                <a:lnTo>
                  <a:pt x="1235775" y="33477"/>
                </a:lnTo>
                <a:lnTo>
                  <a:pt x="1282497" y="41594"/>
                </a:lnTo>
                <a:lnTo>
                  <a:pt x="1324170" y="50393"/>
                </a:lnTo>
                <a:lnTo>
                  <a:pt x="1390913" y="69809"/>
                </a:lnTo>
                <a:lnTo>
                  <a:pt x="1433093" y="91264"/>
                </a:lnTo>
                <a:lnTo>
                  <a:pt x="1447800" y="114300"/>
                </a:lnTo>
                <a:lnTo>
                  <a:pt x="1447800" y="571500"/>
                </a:lnTo>
                <a:lnTo>
                  <a:pt x="1415255" y="605489"/>
                </a:lnTo>
                <a:lnTo>
                  <a:pt x="1360430" y="625982"/>
                </a:lnTo>
                <a:lnTo>
                  <a:pt x="1282497" y="644205"/>
                </a:lnTo>
                <a:lnTo>
                  <a:pt x="1235775" y="652322"/>
                </a:lnTo>
                <a:lnTo>
                  <a:pt x="1184368" y="659699"/>
                </a:lnTo>
                <a:lnTo>
                  <a:pt x="1128640" y="666279"/>
                </a:lnTo>
                <a:lnTo>
                  <a:pt x="1068954" y="672004"/>
                </a:lnTo>
                <a:lnTo>
                  <a:pt x="1005675" y="676818"/>
                </a:lnTo>
                <a:lnTo>
                  <a:pt x="939166" y="680661"/>
                </a:lnTo>
                <a:lnTo>
                  <a:pt x="869791" y="683478"/>
                </a:lnTo>
                <a:lnTo>
                  <a:pt x="797915" y="685210"/>
                </a:lnTo>
                <a:lnTo>
                  <a:pt x="723900" y="685800"/>
                </a:lnTo>
                <a:lnTo>
                  <a:pt x="649885" y="685210"/>
                </a:lnTo>
                <a:lnTo>
                  <a:pt x="578009" y="683478"/>
                </a:lnTo>
                <a:lnTo>
                  <a:pt x="508634" y="680661"/>
                </a:lnTo>
                <a:lnTo>
                  <a:pt x="442125" y="676818"/>
                </a:lnTo>
                <a:lnTo>
                  <a:pt x="378846" y="672004"/>
                </a:lnTo>
                <a:lnTo>
                  <a:pt x="319160" y="666279"/>
                </a:lnTo>
                <a:lnTo>
                  <a:pt x="263432" y="659699"/>
                </a:lnTo>
                <a:lnTo>
                  <a:pt x="212025" y="652322"/>
                </a:lnTo>
                <a:lnTo>
                  <a:pt x="165303" y="644205"/>
                </a:lnTo>
                <a:lnTo>
                  <a:pt x="123630" y="635406"/>
                </a:lnTo>
                <a:lnTo>
                  <a:pt x="56887" y="615991"/>
                </a:lnTo>
                <a:lnTo>
                  <a:pt x="14707" y="594535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97200" y="3170767"/>
            <a:ext cx="1092200" cy="10202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73970" y="3365496"/>
            <a:ext cx="338667" cy="664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46412" y="32004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790727" y="391591"/>
                </a:moveTo>
                <a:lnTo>
                  <a:pt x="790727" y="522808"/>
                </a:lnTo>
                <a:lnTo>
                  <a:pt x="990600" y="457200"/>
                </a:lnTo>
                <a:lnTo>
                  <a:pt x="790727" y="391591"/>
                </a:lnTo>
                <a:close/>
              </a:path>
              <a:path w="990600" h="914400">
                <a:moveTo>
                  <a:pt x="566381" y="729907"/>
                </a:moveTo>
                <a:lnTo>
                  <a:pt x="424218" y="729907"/>
                </a:lnTo>
                <a:lnTo>
                  <a:pt x="495300" y="914400"/>
                </a:lnTo>
                <a:lnTo>
                  <a:pt x="566381" y="729907"/>
                </a:lnTo>
                <a:close/>
              </a:path>
              <a:path w="990600" h="914400">
                <a:moveTo>
                  <a:pt x="236156" y="603631"/>
                </a:moveTo>
                <a:lnTo>
                  <a:pt x="145059" y="780453"/>
                </a:lnTo>
                <a:lnTo>
                  <a:pt x="336676" y="696417"/>
                </a:lnTo>
                <a:lnTo>
                  <a:pt x="236156" y="603631"/>
                </a:lnTo>
                <a:close/>
              </a:path>
              <a:path w="990600" h="914400">
                <a:moveTo>
                  <a:pt x="754443" y="603631"/>
                </a:moveTo>
                <a:lnTo>
                  <a:pt x="653923" y="696417"/>
                </a:lnTo>
                <a:lnTo>
                  <a:pt x="845489" y="780453"/>
                </a:lnTo>
                <a:lnTo>
                  <a:pt x="754443" y="603631"/>
                </a:lnTo>
                <a:close/>
              </a:path>
              <a:path w="990600" h="914400">
                <a:moveTo>
                  <a:pt x="495300" y="228600"/>
                </a:moveTo>
                <a:lnTo>
                  <a:pt x="445388" y="233244"/>
                </a:lnTo>
                <a:lnTo>
                  <a:pt x="398901" y="246564"/>
                </a:lnTo>
                <a:lnTo>
                  <a:pt x="356834" y="267641"/>
                </a:lnTo>
                <a:lnTo>
                  <a:pt x="320182" y="295555"/>
                </a:lnTo>
                <a:lnTo>
                  <a:pt x="289943" y="329388"/>
                </a:lnTo>
                <a:lnTo>
                  <a:pt x="267110" y="368219"/>
                </a:lnTo>
                <a:lnTo>
                  <a:pt x="252681" y="411129"/>
                </a:lnTo>
                <a:lnTo>
                  <a:pt x="247650" y="457200"/>
                </a:lnTo>
                <a:lnTo>
                  <a:pt x="252681" y="503270"/>
                </a:lnTo>
                <a:lnTo>
                  <a:pt x="267110" y="546180"/>
                </a:lnTo>
                <a:lnTo>
                  <a:pt x="289943" y="585011"/>
                </a:lnTo>
                <a:lnTo>
                  <a:pt x="320182" y="618844"/>
                </a:lnTo>
                <a:lnTo>
                  <a:pt x="356834" y="646758"/>
                </a:lnTo>
                <a:lnTo>
                  <a:pt x="398901" y="667835"/>
                </a:lnTo>
                <a:lnTo>
                  <a:pt x="445388" y="681155"/>
                </a:lnTo>
                <a:lnTo>
                  <a:pt x="495300" y="685800"/>
                </a:lnTo>
                <a:lnTo>
                  <a:pt x="545211" y="681155"/>
                </a:lnTo>
                <a:lnTo>
                  <a:pt x="591698" y="667835"/>
                </a:lnTo>
                <a:lnTo>
                  <a:pt x="633765" y="646758"/>
                </a:lnTo>
                <a:lnTo>
                  <a:pt x="670417" y="618844"/>
                </a:lnTo>
                <a:lnTo>
                  <a:pt x="700656" y="585011"/>
                </a:lnTo>
                <a:lnTo>
                  <a:pt x="723489" y="546180"/>
                </a:lnTo>
                <a:lnTo>
                  <a:pt x="737918" y="503270"/>
                </a:lnTo>
                <a:lnTo>
                  <a:pt x="742950" y="457200"/>
                </a:lnTo>
                <a:lnTo>
                  <a:pt x="737918" y="411129"/>
                </a:lnTo>
                <a:lnTo>
                  <a:pt x="723489" y="368219"/>
                </a:lnTo>
                <a:lnTo>
                  <a:pt x="700656" y="329388"/>
                </a:lnTo>
                <a:lnTo>
                  <a:pt x="670417" y="295555"/>
                </a:lnTo>
                <a:lnTo>
                  <a:pt x="633765" y="267641"/>
                </a:lnTo>
                <a:lnTo>
                  <a:pt x="591698" y="246564"/>
                </a:lnTo>
                <a:lnTo>
                  <a:pt x="545211" y="233244"/>
                </a:lnTo>
                <a:lnTo>
                  <a:pt x="495300" y="228600"/>
                </a:lnTo>
                <a:close/>
              </a:path>
              <a:path w="990600" h="914400">
                <a:moveTo>
                  <a:pt x="199872" y="391591"/>
                </a:moveTo>
                <a:lnTo>
                  <a:pt x="0" y="457200"/>
                </a:lnTo>
                <a:lnTo>
                  <a:pt x="199872" y="522808"/>
                </a:lnTo>
                <a:lnTo>
                  <a:pt x="199872" y="391591"/>
                </a:lnTo>
                <a:close/>
              </a:path>
              <a:path w="990600" h="914400">
                <a:moveTo>
                  <a:pt x="145059" y="133896"/>
                </a:moveTo>
                <a:lnTo>
                  <a:pt x="236156" y="310769"/>
                </a:lnTo>
                <a:lnTo>
                  <a:pt x="336676" y="217982"/>
                </a:lnTo>
                <a:lnTo>
                  <a:pt x="145059" y="133896"/>
                </a:lnTo>
                <a:close/>
              </a:path>
              <a:path w="990600" h="914400">
                <a:moveTo>
                  <a:pt x="845489" y="133896"/>
                </a:moveTo>
                <a:lnTo>
                  <a:pt x="653923" y="217982"/>
                </a:lnTo>
                <a:lnTo>
                  <a:pt x="754443" y="310769"/>
                </a:lnTo>
                <a:lnTo>
                  <a:pt x="845489" y="133896"/>
                </a:lnTo>
                <a:close/>
              </a:path>
              <a:path w="990600" h="914400">
                <a:moveTo>
                  <a:pt x="495300" y="0"/>
                </a:moveTo>
                <a:lnTo>
                  <a:pt x="424218" y="184505"/>
                </a:lnTo>
                <a:lnTo>
                  <a:pt x="566381" y="184505"/>
                </a:lnTo>
                <a:lnTo>
                  <a:pt x="495300" y="0"/>
                </a:lnTo>
                <a:close/>
              </a:path>
            </a:pathLst>
          </a:custGeom>
          <a:solidFill>
            <a:srgbClr val="267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37139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199874" y="65612"/>
                </a:moveTo>
                <a:lnTo>
                  <a:pt x="0" y="131224"/>
                </a:lnTo>
                <a:lnTo>
                  <a:pt x="0" y="0"/>
                </a:lnTo>
                <a:lnTo>
                  <a:pt x="199874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700341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0"/>
                </a:moveTo>
                <a:lnTo>
                  <a:pt x="100521" y="176873"/>
                </a:lnTo>
                <a:lnTo>
                  <a:pt x="0" y="84085"/>
                </a:lnTo>
                <a:lnTo>
                  <a:pt x="191566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70632" y="3200400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0"/>
                </a:moveTo>
                <a:lnTo>
                  <a:pt x="142160" y="184499"/>
                </a:lnTo>
                <a:lnTo>
                  <a:pt x="0" y="184499"/>
                </a:lnTo>
                <a:lnTo>
                  <a:pt x="7108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91470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0"/>
                </a:moveTo>
                <a:lnTo>
                  <a:pt x="191613" y="84085"/>
                </a:lnTo>
                <a:lnTo>
                  <a:pt x="91092" y="17687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46412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0" y="65612"/>
                </a:moveTo>
                <a:lnTo>
                  <a:pt x="199874" y="0"/>
                </a:lnTo>
                <a:lnTo>
                  <a:pt x="199874" y="131224"/>
                </a:lnTo>
                <a:lnTo>
                  <a:pt x="0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91470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176830"/>
                </a:moveTo>
                <a:lnTo>
                  <a:pt x="91092" y="0"/>
                </a:lnTo>
                <a:lnTo>
                  <a:pt x="191613" y="92788"/>
                </a:lnTo>
                <a:lnTo>
                  <a:pt x="0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70632" y="3930301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184499"/>
                </a:moveTo>
                <a:lnTo>
                  <a:pt x="0" y="0"/>
                </a:lnTo>
                <a:lnTo>
                  <a:pt x="142160" y="0"/>
                </a:lnTo>
                <a:lnTo>
                  <a:pt x="71080" y="184499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00341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176830"/>
                </a:moveTo>
                <a:lnTo>
                  <a:pt x="0" y="92788"/>
                </a:lnTo>
                <a:lnTo>
                  <a:pt x="100521" y="0"/>
                </a:lnTo>
                <a:lnTo>
                  <a:pt x="191566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94062" y="3429000"/>
            <a:ext cx="495300" cy="457200"/>
          </a:xfrm>
          <a:custGeom>
            <a:avLst/>
            <a:gdLst/>
            <a:ahLst/>
            <a:cxnLst/>
            <a:rect l="l" t="t" r="r" b="b"/>
            <a:pathLst>
              <a:path w="495300" h="457200">
                <a:moveTo>
                  <a:pt x="0" y="228600"/>
                </a:moveTo>
                <a:lnTo>
                  <a:pt x="5031" y="182529"/>
                </a:lnTo>
                <a:lnTo>
                  <a:pt x="19461" y="139618"/>
                </a:lnTo>
                <a:lnTo>
                  <a:pt x="42294" y="100787"/>
                </a:lnTo>
                <a:lnTo>
                  <a:pt x="72535" y="66955"/>
                </a:lnTo>
                <a:lnTo>
                  <a:pt x="109186" y="39041"/>
                </a:lnTo>
                <a:lnTo>
                  <a:pt x="151253" y="17964"/>
                </a:lnTo>
                <a:lnTo>
                  <a:pt x="197740" y="4644"/>
                </a:lnTo>
                <a:lnTo>
                  <a:pt x="247650" y="0"/>
                </a:lnTo>
                <a:lnTo>
                  <a:pt x="297560" y="4644"/>
                </a:lnTo>
                <a:lnTo>
                  <a:pt x="344046" y="17964"/>
                </a:lnTo>
                <a:lnTo>
                  <a:pt x="386113" y="39041"/>
                </a:lnTo>
                <a:lnTo>
                  <a:pt x="422765" y="66955"/>
                </a:lnTo>
                <a:lnTo>
                  <a:pt x="453005" y="100787"/>
                </a:lnTo>
                <a:lnTo>
                  <a:pt x="475838" y="139618"/>
                </a:lnTo>
                <a:lnTo>
                  <a:pt x="490268" y="182529"/>
                </a:lnTo>
                <a:lnTo>
                  <a:pt x="495300" y="228600"/>
                </a:lnTo>
                <a:lnTo>
                  <a:pt x="490268" y="274670"/>
                </a:lnTo>
                <a:lnTo>
                  <a:pt x="475838" y="317581"/>
                </a:lnTo>
                <a:lnTo>
                  <a:pt x="453005" y="356412"/>
                </a:lnTo>
                <a:lnTo>
                  <a:pt x="422765" y="390244"/>
                </a:lnTo>
                <a:lnTo>
                  <a:pt x="386113" y="418158"/>
                </a:lnTo>
                <a:lnTo>
                  <a:pt x="344046" y="439235"/>
                </a:lnTo>
                <a:lnTo>
                  <a:pt x="297560" y="452555"/>
                </a:lnTo>
                <a:lnTo>
                  <a:pt x="247650" y="457200"/>
                </a:lnTo>
                <a:lnTo>
                  <a:pt x="197740" y="452555"/>
                </a:lnTo>
                <a:lnTo>
                  <a:pt x="151253" y="439235"/>
                </a:lnTo>
                <a:lnTo>
                  <a:pt x="109186" y="418158"/>
                </a:lnTo>
                <a:lnTo>
                  <a:pt x="72535" y="390244"/>
                </a:lnTo>
                <a:lnTo>
                  <a:pt x="42294" y="356412"/>
                </a:lnTo>
                <a:lnTo>
                  <a:pt x="19461" y="317581"/>
                </a:lnTo>
                <a:lnTo>
                  <a:pt x="5031" y="27467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482975" y="3412045"/>
            <a:ext cx="117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  D  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260170" y="4770966"/>
            <a:ext cx="1549400" cy="9440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76070" y="4927600"/>
            <a:ext cx="1117600" cy="8424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313612" y="4800600"/>
            <a:ext cx="1446212" cy="8382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313612" y="4940300"/>
            <a:ext cx="1446530" cy="139700"/>
          </a:xfrm>
          <a:custGeom>
            <a:avLst/>
            <a:gdLst/>
            <a:ahLst/>
            <a:cxnLst/>
            <a:rect l="l" t="t" r="r" b="b"/>
            <a:pathLst>
              <a:path w="1446529" h="139700">
                <a:moveTo>
                  <a:pt x="1446210" y="0"/>
                </a:moveTo>
                <a:lnTo>
                  <a:pt x="1413701" y="41542"/>
                </a:lnTo>
                <a:lnTo>
                  <a:pt x="1358936" y="66589"/>
                </a:lnTo>
                <a:lnTo>
                  <a:pt x="1281090" y="88862"/>
                </a:lnTo>
                <a:lnTo>
                  <a:pt x="1234420" y="98782"/>
                </a:lnTo>
                <a:lnTo>
                  <a:pt x="1183069" y="107799"/>
                </a:lnTo>
                <a:lnTo>
                  <a:pt x="1127403" y="115841"/>
                </a:lnTo>
                <a:lnTo>
                  <a:pt x="1067782" y="122838"/>
                </a:lnTo>
                <a:lnTo>
                  <a:pt x="1004573" y="128721"/>
                </a:lnTo>
                <a:lnTo>
                  <a:pt x="938137" y="133419"/>
                </a:lnTo>
                <a:lnTo>
                  <a:pt x="868838" y="136861"/>
                </a:lnTo>
                <a:lnTo>
                  <a:pt x="797040" y="138978"/>
                </a:lnTo>
                <a:lnTo>
                  <a:pt x="723106" y="139700"/>
                </a:lnTo>
                <a:lnTo>
                  <a:pt x="649173" y="138978"/>
                </a:lnTo>
                <a:lnTo>
                  <a:pt x="577375" y="136861"/>
                </a:lnTo>
                <a:lnTo>
                  <a:pt x="508076" y="133419"/>
                </a:lnTo>
                <a:lnTo>
                  <a:pt x="441640" y="128721"/>
                </a:lnTo>
                <a:lnTo>
                  <a:pt x="378431" y="122838"/>
                </a:lnTo>
                <a:lnTo>
                  <a:pt x="318810" y="115841"/>
                </a:lnTo>
                <a:lnTo>
                  <a:pt x="263143" y="107799"/>
                </a:lnTo>
                <a:lnTo>
                  <a:pt x="211793" y="98782"/>
                </a:lnTo>
                <a:lnTo>
                  <a:pt x="165122" y="88862"/>
                </a:lnTo>
                <a:lnTo>
                  <a:pt x="123495" y="78107"/>
                </a:lnTo>
                <a:lnTo>
                  <a:pt x="56825" y="54377"/>
                </a:lnTo>
                <a:lnTo>
                  <a:pt x="14690" y="28154"/>
                </a:lnTo>
                <a:lnTo>
                  <a:pt x="3733" y="14283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13612" y="4800600"/>
            <a:ext cx="1446530" cy="838200"/>
          </a:xfrm>
          <a:custGeom>
            <a:avLst/>
            <a:gdLst/>
            <a:ahLst/>
            <a:cxnLst/>
            <a:rect l="l" t="t" r="r" b="b"/>
            <a:pathLst>
              <a:path w="1446529" h="838200">
                <a:moveTo>
                  <a:pt x="0" y="139700"/>
                </a:moveTo>
                <a:lnTo>
                  <a:pt x="32509" y="98157"/>
                </a:lnTo>
                <a:lnTo>
                  <a:pt x="87275" y="73110"/>
                </a:lnTo>
                <a:lnTo>
                  <a:pt x="165122" y="50837"/>
                </a:lnTo>
                <a:lnTo>
                  <a:pt x="211793" y="40917"/>
                </a:lnTo>
                <a:lnTo>
                  <a:pt x="263143" y="31900"/>
                </a:lnTo>
                <a:lnTo>
                  <a:pt x="318810" y="23858"/>
                </a:lnTo>
                <a:lnTo>
                  <a:pt x="378431" y="16861"/>
                </a:lnTo>
                <a:lnTo>
                  <a:pt x="441640" y="10978"/>
                </a:lnTo>
                <a:lnTo>
                  <a:pt x="508076" y="6280"/>
                </a:lnTo>
                <a:lnTo>
                  <a:pt x="577375" y="2838"/>
                </a:lnTo>
                <a:lnTo>
                  <a:pt x="649173" y="721"/>
                </a:lnTo>
                <a:lnTo>
                  <a:pt x="723106" y="0"/>
                </a:lnTo>
                <a:lnTo>
                  <a:pt x="797040" y="721"/>
                </a:lnTo>
                <a:lnTo>
                  <a:pt x="868838" y="2838"/>
                </a:lnTo>
                <a:lnTo>
                  <a:pt x="938137" y="6280"/>
                </a:lnTo>
                <a:lnTo>
                  <a:pt x="1004573" y="10978"/>
                </a:lnTo>
                <a:lnTo>
                  <a:pt x="1067782" y="16861"/>
                </a:lnTo>
                <a:lnTo>
                  <a:pt x="1127403" y="23858"/>
                </a:lnTo>
                <a:lnTo>
                  <a:pt x="1183069" y="31900"/>
                </a:lnTo>
                <a:lnTo>
                  <a:pt x="1234420" y="40917"/>
                </a:lnTo>
                <a:lnTo>
                  <a:pt x="1281090" y="50837"/>
                </a:lnTo>
                <a:lnTo>
                  <a:pt x="1322717" y="61592"/>
                </a:lnTo>
                <a:lnTo>
                  <a:pt x="1389386" y="85322"/>
                </a:lnTo>
                <a:lnTo>
                  <a:pt x="1431520" y="111545"/>
                </a:lnTo>
                <a:lnTo>
                  <a:pt x="1446210" y="139700"/>
                </a:lnTo>
                <a:lnTo>
                  <a:pt x="1446210" y="698500"/>
                </a:lnTo>
                <a:lnTo>
                  <a:pt x="1413701" y="740042"/>
                </a:lnTo>
                <a:lnTo>
                  <a:pt x="1358936" y="765089"/>
                </a:lnTo>
                <a:lnTo>
                  <a:pt x="1281090" y="787362"/>
                </a:lnTo>
                <a:lnTo>
                  <a:pt x="1234420" y="797283"/>
                </a:lnTo>
                <a:lnTo>
                  <a:pt x="1183069" y="806299"/>
                </a:lnTo>
                <a:lnTo>
                  <a:pt x="1127403" y="814341"/>
                </a:lnTo>
                <a:lnTo>
                  <a:pt x="1067782" y="821339"/>
                </a:lnTo>
                <a:lnTo>
                  <a:pt x="1004573" y="827222"/>
                </a:lnTo>
                <a:lnTo>
                  <a:pt x="938137" y="831919"/>
                </a:lnTo>
                <a:lnTo>
                  <a:pt x="868838" y="835362"/>
                </a:lnTo>
                <a:lnTo>
                  <a:pt x="797040" y="837479"/>
                </a:lnTo>
                <a:lnTo>
                  <a:pt x="723106" y="838200"/>
                </a:lnTo>
                <a:lnTo>
                  <a:pt x="649173" y="837479"/>
                </a:lnTo>
                <a:lnTo>
                  <a:pt x="577375" y="835362"/>
                </a:lnTo>
                <a:lnTo>
                  <a:pt x="508076" y="831919"/>
                </a:lnTo>
                <a:lnTo>
                  <a:pt x="441640" y="827222"/>
                </a:lnTo>
                <a:lnTo>
                  <a:pt x="378431" y="821339"/>
                </a:lnTo>
                <a:lnTo>
                  <a:pt x="318810" y="814341"/>
                </a:lnTo>
                <a:lnTo>
                  <a:pt x="263143" y="806299"/>
                </a:lnTo>
                <a:lnTo>
                  <a:pt x="211793" y="797283"/>
                </a:lnTo>
                <a:lnTo>
                  <a:pt x="165122" y="787362"/>
                </a:lnTo>
                <a:lnTo>
                  <a:pt x="123495" y="776607"/>
                </a:lnTo>
                <a:lnTo>
                  <a:pt x="56825" y="752877"/>
                </a:lnTo>
                <a:lnTo>
                  <a:pt x="14690" y="726654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423150" y="4998275"/>
            <a:ext cx="1229360" cy="11849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38760" marR="233045" indent="-635" algn="ctr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ages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ts val="1670"/>
              </a:lnSpc>
              <a:spcBef>
                <a:spcPts val="148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Layered file  system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(AUFS)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84981" y="5130800"/>
            <a:ext cx="1692910" cy="88074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170"/>
              </a:lnSpc>
              <a:spcBef>
                <a:spcPts val="360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NET</a:t>
            </a:r>
            <a:r>
              <a:rPr sz="2000" b="1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TRAFFIC  </a:t>
            </a:r>
            <a:r>
              <a:rPr sz="2000" b="1" spc="-35" dirty="0">
                <a:solidFill>
                  <a:srgbClr val="717074"/>
                </a:solidFill>
                <a:latin typeface="Arial"/>
                <a:cs typeface="Arial"/>
              </a:rPr>
              <a:t>TO      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spc="-150" dirty="0">
                <a:solidFill>
                  <a:srgbClr val="717074"/>
                </a:solidFill>
                <a:latin typeface="Arial"/>
                <a:cs typeface="Arial"/>
              </a:rPr>
              <a:t>T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I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132012" y="5181574"/>
            <a:ext cx="610235" cy="381635"/>
          </a:xfrm>
          <a:custGeom>
            <a:avLst/>
            <a:gdLst/>
            <a:ahLst/>
            <a:cxnLst/>
            <a:rect l="l" t="t" r="r" b="b"/>
            <a:pathLst>
              <a:path w="610235" h="381635">
                <a:moveTo>
                  <a:pt x="44424" y="308330"/>
                </a:moveTo>
                <a:lnTo>
                  <a:pt x="0" y="381025"/>
                </a:lnTo>
                <a:lnTo>
                  <a:pt x="84810" y="372948"/>
                </a:lnTo>
                <a:lnTo>
                  <a:pt x="69672" y="348716"/>
                </a:lnTo>
                <a:lnTo>
                  <a:pt x="95518" y="332562"/>
                </a:lnTo>
                <a:lnTo>
                  <a:pt x="59562" y="332562"/>
                </a:lnTo>
                <a:lnTo>
                  <a:pt x="44424" y="308330"/>
                </a:lnTo>
                <a:close/>
              </a:path>
              <a:path w="610235" h="381635">
                <a:moveTo>
                  <a:pt x="598800" y="20612"/>
                </a:moveTo>
                <a:lnTo>
                  <a:pt x="558685" y="20612"/>
                </a:lnTo>
                <a:lnTo>
                  <a:pt x="59562" y="332562"/>
                </a:lnTo>
                <a:lnTo>
                  <a:pt x="95518" y="332562"/>
                </a:lnTo>
                <a:lnTo>
                  <a:pt x="568782" y="36766"/>
                </a:lnTo>
                <a:lnTo>
                  <a:pt x="590306" y="36766"/>
                </a:lnTo>
                <a:lnTo>
                  <a:pt x="598800" y="20612"/>
                </a:lnTo>
                <a:close/>
              </a:path>
              <a:path w="610235" h="381635">
                <a:moveTo>
                  <a:pt x="590306" y="36766"/>
                </a:moveTo>
                <a:lnTo>
                  <a:pt x="568782" y="36766"/>
                </a:lnTo>
                <a:lnTo>
                  <a:pt x="541667" y="88328"/>
                </a:lnTo>
                <a:lnTo>
                  <a:pt x="543458" y="94081"/>
                </a:lnTo>
                <a:lnTo>
                  <a:pt x="552767" y="98983"/>
                </a:lnTo>
                <a:lnTo>
                  <a:pt x="558533" y="97193"/>
                </a:lnTo>
                <a:lnTo>
                  <a:pt x="590306" y="36766"/>
                </a:lnTo>
                <a:close/>
              </a:path>
              <a:path w="610235" h="381635">
                <a:moveTo>
                  <a:pt x="609638" y="0"/>
                </a:moveTo>
                <a:lnTo>
                  <a:pt x="499884" y="3352"/>
                </a:lnTo>
                <a:lnTo>
                  <a:pt x="495744" y="7747"/>
                </a:lnTo>
                <a:lnTo>
                  <a:pt x="496074" y="18262"/>
                </a:lnTo>
                <a:lnTo>
                  <a:pt x="500468" y="22390"/>
                </a:lnTo>
                <a:lnTo>
                  <a:pt x="558685" y="20612"/>
                </a:lnTo>
                <a:lnTo>
                  <a:pt x="598800" y="20612"/>
                </a:lnTo>
                <a:lnTo>
                  <a:pt x="609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80012" y="4132733"/>
            <a:ext cx="1259089" cy="112506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21200" y="5761565"/>
            <a:ext cx="2540000" cy="5799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213350" y="5880925"/>
            <a:ext cx="11537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Linux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71512" y="900874"/>
            <a:ext cx="5825490" cy="219837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An executable process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Resource constraints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/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private namespace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Binary dependencies: Application, runtime,</a:t>
            </a:r>
            <a:r>
              <a:rPr sz="1800" b="1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shared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Linux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kernel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for running the</a:t>
            </a:r>
            <a:r>
              <a:rPr sz="1800" b="1" spc="-114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executable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Ephemeral and persistent storage</a:t>
            </a:r>
            <a:r>
              <a:rPr sz="1800" b="1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LINUX</a:t>
            </a:r>
            <a:r>
              <a:rPr sz="2000" b="1" spc="-9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569200" y="427570"/>
            <a:ext cx="3987800" cy="24638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836012" y="1184770"/>
            <a:ext cx="1165860" cy="1002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125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TELESS  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PORTABLE 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FAST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SECURE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xfrm>
            <a:off x="596900" y="442976"/>
            <a:ext cx="35661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is </a:t>
            </a:r>
            <a:r>
              <a:rPr sz="2800" dirty="0"/>
              <a:t>a</a:t>
            </a:r>
            <a:r>
              <a:rPr sz="2800" spc="-65" dirty="0"/>
              <a:t> </a:t>
            </a:r>
            <a:r>
              <a:rPr sz="2800" dirty="0"/>
              <a:t>Container?</a:t>
            </a:r>
            <a:endParaRPr sz="2800"/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7600" y="3094567"/>
            <a:ext cx="6731000" cy="345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36812" y="3124200"/>
            <a:ext cx="66294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6812" y="3124200"/>
            <a:ext cx="6629400" cy="3352800"/>
          </a:xfrm>
          <a:custGeom>
            <a:avLst/>
            <a:gdLst/>
            <a:ahLst/>
            <a:cxnLst/>
            <a:rect l="l" t="t" r="r" b="b"/>
            <a:pathLst>
              <a:path w="6629400" h="3352800">
                <a:moveTo>
                  <a:pt x="0" y="0"/>
                </a:moveTo>
                <a:lnTo>
                  <a:pt x="6629403" y="0"/>
                </a:lnTo>
                <a:lnTo>
                  <a:pt x="6629403" y="3352801"/>
                </a:lnTo>
                <a:lnTo>
                  <a:pt x="0" y="33528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57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6900" y="442976"/>
            <a:ext cx="44570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is </a:t>
            </a:r>
            <a:r>
              <a:rPr sz="2800" dirty="0"/>
              <a:t>a Container</a:t>
            </a:r>
            <a:r>
              <a:rPr sz="2800" spc="-60" dirty="0"/>
              <a:t> </a:t>
            </a:r>
            <a:r>
              <a:rPr sz="2800" dirty="0"/>
              <a:t>Host?</a:t>
            </a:r>
            <a:endParaRPr sz="2800"/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82600" y="3094567"/>
            <a:ext cx="1625600" cy="1248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812" y="3124200"/>
            <a:ext cx="1524000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1812" y="3124200"/>
            <a:ext cx="1524000" cy="1143000"/>
          </a:xfrm>
          <a:prstGeom prst="rect">
            <a:avLst/>
          </a:prstGeom>
          <a:ln w="9525">
            <a:solidFill>
              <a:srgbClr val="357B29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392430" indent="-6985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93812" y="4255820"/>
            <a:ext cx="1448435" cy="528955"/>
          </a:xfrm>
          <a:custGeom>
            <a:avLst/>
            <a:gdLst/>
            <a:ahLst/>
            <a:cxnLst/>
            <a:rect l="l" t="t" r="r" b="b"/>
            <a:pathLst>
              <a:path w="1448435" h="528954">
                <a:moveTo>
                  <a:pt x="127861" y="45059"/>
                </a:moveTo>
                <a:lnTo>
                  <a:pt x="69011" y="45059"/>
                </a:lnTo>
                <a:lnTo>
                  <a:pt x="1393532" y="498182"/>
                </a:lnTo>
                <a:lnTo>
                  <a:pt x="1336433" y="509663"/>
                </a:lnTo>
                <a:lnTo>
                  <a:pt x="1333093" y="514692"/>
                </a:lnTo>
                <a:lnTo>
                  <a:pt x="1335163" y="525005"/>
                </a:lnTo>
                <a:lnTo>
                  <a:pt x="1340192" y="528345"/>
                </a:lnTo>
                <a:lnTo>
                  <a:pt x="1447838" y="506691"/>
                </a:lnTo>
                <a:lnTo>
                  <a:pt x="1424890" y="480161"/>
                </a:lnTo>
                <a:lnTo>
                  <a:pt x="1399705" y="480161"/>
                </a:lnTo>
                <a:lnTo>
                  <a:pt x="127861" y="45059"/>
                </a:lnTo>
                <a:close/>
              </a:path>
              <a:path w="1448435" h="528954">
                <a:moveTo>
                  <a:pt x="1369999" y="423202"/>
                </a:moveTo>
                <a:lnTo>
                  <a:pt x="1362036" y="430085"/>
                </a:lnTo>
                <a:lnTo>
                  <a:pt x="1361605" y="436105"/>
                </a:lnTo>
                <a:lnTo>
                  <a:pt x="1399705" y="480161"/>
                </a:lnTo>
                <a:lnTo>
                  <a:pt x="1424890" y="480161"/>
                </a:lnTo>
                <a:lnTo>
                  <a:pt x="1376006" y="423646"/>
                </a:lnTo>
                <a:lnTo>
                  <a:pt x="1369999" y="423202"/>
                </a:lnTo>
                <a:close/>
              </a:path>
              <a:path w="1448435" h="528954">
                <a:moveTo>
                  <a:pt x="84429" y="0"/>
                </a:moveTo>
                <a:lnTo>
                  <a:pt x="0" y="11379"/>
                </a:lnTo>
                <a:lnTo>
                  <a:pt x="59766" y="72097"/>
                </a:lnTo>
                <a:lnTo>
                  <a:pt x="69011" y="45059"/>
                </a:lnTo>
                <a:lnTo>
                  <a:pt x="127861" y="45059"/>
                </a:lnTo>
                <a:lnTo>
                  <a:pt x="75184" y="27038"/>
                </a:lnTo>
                <a:lnTo>
                  <a:pt x="84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0800" y="3475566"/>
            <a:ext cx="1473200" cy="791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5829" y="3484038"/>
            <a:ext cx="1358900" cy="842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80012" y="3505200"/>
            <a:ext cx="1371600" cy="6858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50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LXC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45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65574" y="3581374"/>
            <a:ext cx="915035" cy="800735"/>
          </a:xfrm>
          <a:custGeom>
            <a:avLst/>
            <a:gdLst/>
            <a:ahLst/>
            <a:cxnLst/>
            <a:rect l="l" t="t" r="r" b="b"/>
            <a:pathLst>
              <a:path w="915035" h="800735">
                <a:moveTo>
                  <a:pt x="40347" y="693369"/>
                </a:moveTo>
                <a:lnTo>
                  <a:pt x="34950" y="696061"/>
                </a:lnTo>
                <a:lnTo>
                  <a:pt x="0" y="800150"/>
                </a:lnTo>
                <a:lnTo>
                  <a:pt x="107823" y="779335"/>
                </a:lnTo>
                <a:lnTo>
                  <a:pt x="111201" y="774344"/>
                </a:lnTo>
                <a:lnTo>
                  <a:pt x="110686" y="771677"/>
                </a:lnTo>
                <a:lnTo>
                  <a:pt x="47015" y="771677"/>
                </a:lnTo>
                <a:lnTo>
                  <a:pt x="63402" y="757339"/>
                </a:lnTo>
                <a:lnTo>
                  <a:pt x="34467" y="757339"/>
                </a:lnTo>
                <a:lnTo>
                  <a:pt x="53009" y="702119"/>
                </a:lnTo>
                <a:lnTo>
                  <a:pt x="50330" y="696722"/>
                </a:lnTo>
                <a:lnTo>
                  <a:pt x="40347" y="693369"/>
                </a:lnTo>
                <a:close/>
              </a:path>
              <a:path w="915035" h="800735">
                <a:moveTo>
                  <a:pt x="104203" y="760628"/>
                </a:moveTo>
                <a:lnTo>
                  <a:pt x="47015" y="771677"/>
                </a:lnTo>
                <a:lnTo>
                  <a:pt x="110686" y="771677"/>
                </a:lnTo>
                <a:lnTo>
                  <a:pt x="109207" y="764006"/>
                </a:lnTo>
                <a:lnTo>
                  <a:pt x="104203" y="760628"/>
                </a:lnTo>
                <a:close/>
              </a:path>
              <a:path w="915035" h="800735">
                <a:moveTo>
                  <a:pt x="904915" y="28473"/>
                </a:moveTo>
                <a:lnTo>
                  <a:pt x="867460" y="28473"/>
                </a:lnTo>
                <a:lnTo>
                  <a:pt x="34467" y="757339"/>
                </a:lnTo>
                <a:lnTo>
                  <a:pt x="63402" y="757339"/>
                </a:lnTo>
                <a:lnTo>
                  <a:pt x="880008" y="42811"/>
                </a:lnTo>
                <a:lnTo>
                  <a:pt x="900101" y="42811"/>
                </a:lnTo>
                <a:lnTo>
                  <a:pt x="904915" y="28473"/>
                </a:lnTo>
                <a:close/>
              </a:path>
              <a:path w="915035" h="800735">
                <a:moveTo>
                  <a:pt x="900101" y="42811"/>
                </a:moveTo>
                <a:lnTo>
                  <a:pt x="880008" y="42811"/>
                </a:lnTo>
                <a:lnTo>
                  <a:pt x="861466" y="98031"/>
                </a:lnTo>
                <a:lnTo>
                  <a:pt x="864146" y="103428"/>
                </a:lnTo>
                <a:lnTo>
                  <a:pt x="874128" y="106781"/>
                </a:lnTo>
                <a:lnTo>
                  <a:pt x="879525" y="104089"/>
                </a:lnTo>
                <a:lnTo>
                  <a:pt x="900101" y="42811"/>
                </a:lnTo>
                <a:close/>
              </a:path>
              <a:path w="915035" h="800735">
                <a:moveTo>
                  <a:pt x="914476" y="0"/>
                </a:moveTo>
                <a:lnTo>
                  <a:pt x="806653" y="20815"/>
                </a:lnTo>
                <a:lnTo>
                  <a:pt x="803275" y="25806"/>
                </a:lnTo>
                <a:lnTo>
                  <a:pt x="805268" y="36144"/>
                </a:lnTo>
                <a:lnTo>
                  <a:pt x="810272" y="39522"/>
                </a:lnTo>
                <a:lnTo>
                  <a:pt x="867460" y="28473"/>
                </a:lnTo>
                <a:lnTo>
                  <a:pt x="904915" y="28473"/>
                </a:lnTo>
                <a:lnTo>
                  <a:pt x="914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51574" y="5212448"/>
            <a:ext cx="768350" cy="655320"/>
          </a:xfrm>
          <a:custGeom>
            <a:avLst/>
            <a:gdLst/>
            <a:ahLst/>
            <a:cxnLst/>
            <a:rect l="l" t="t" r="r" b="b"/>
            <a:pathLst>
              <a:path w="768350" h="655320">
                <a:moveTo>
                  <a:pt x="755865" y="0"/>
                </a:moveTo>
                <a:lnTo>
                  <a:pt x="719480" y="30924"/>
                </a:lnTo>
                <a:lnTo>
                  <a:pt x="731812" y="45440"/>
                </a:lnTo>
                <a:lnTo>
                  <a:pt x="768210" y="14503"/>
                </a:lnTo>
                <a:lnTo>
                  <a:pt x="755865" y="0"/>
                </a:lnTo>
                <a:close/>
              </a:path>
              <a:path w="768350" h="655320">
                <a:moveTo>
                  <a:pt x="675932" y="67945"/>
                </a:moveTo>
                <a:lnTo>
                  <a:pt x="617867" y="117297"/>
                </a:lnTo>
                <a:lnTo>
                  <a:pt x="630212" y="131813"/>
                </a:lnTo>
                <a:lnTo>
                  <a:pt x="688263" y="82461"/>
                </a:lnTo>
                <a:lnTo>
                  <a:pt x="675932" y="67945"/>
                </a:lnTo>
                <a:close/>
              </a:path>
              <a:path w="768350" h="655320">
                <a:moveTo>
                  <a:pt x="574319" y="154305"/>
                </a:moveTo>
                <a:lnTo>
                  <a:pt x="516267" y="203657"/>
                </a:lnTo>
                <a:lnTo>
                  <a:pt x="528599" y="218173"/>
                </a:lnTo>
                <a:lnTo>
                  <a:pt x="586663" y="168821"/>
                </a:lnTo>
                <a:lnTo>
                  <a:pt x="574319" y="154305"/>
                </a:lnTo>
                <a:close/>
              </a:path>
              <a:path w="768350" h="655320">
                <a:moveTo>
                  <a:pt x="472719" y="240665"/>
                </a:moveTo>
                <a:lnTo>
                  <a:pt x="414655" y="290017"/>
                </a:lnTo>
                <a:lnTo>
                  <a:pt x="426999" y="304533"/>
                </a:lnTo>
                <a:lnTo>
                  <a:pt x="485063" y="255181"/>
                </a:lnTo>
                <a:lnTo>
                  <a:pt x="472719" y="240665"/>
                </a:lnTo>
                <a:close/>
              </a:path>
              <a:path w="768350" h="655320">
                <a:moveTo>
                  <a:pt x="371119" y="327037"/>
                </a:moveTo>
                <a:lnTo>
                  <a:pt x="313055" y="376384"/>
                </a:lnTo>
                <a:lnTo>
                  <a:pt x="325399" y="390899"/>
                </a:lnTo>
                <a:lnTo>
                  <a:pt x="383451" y="341553"/>
                </a:lnTo>
                <a:lnTo>
                  <a:pt x="371119" y="327037"/>
                </a:lnTo>
                <a:close/>
              </a:path>
              <a:path w="768350" h="655320">
                <a:moveTo>
                  <a:pt x="269506" y="413397"/>
                </a:moveTo>
                <a:lnTo>
                  <a:pt x="211455" y="462748"/>
                </a:lnTo>
                <a:lnTo>
                  <a:pt x="223786" y="477263"/>
                </a:lnTo>
                <a:lnTo>
                  <a:pt x="281851" y="427913"/>
                </a:lnTo>
                <a:lnTo>
                  <a:pt x="269506" y="413397"/>
                </a:lnTo>
                <a:close/>
              </a:path>
              <a:path w="768350" h="655320">
                <a:moveTo>
                  <a:pt x="41871" y="548787"/>
                </a:moveTo>
                <a:lnTo>
                  <a:pt x="36436" y="551395"/>
                </a:lnTo>
                <a:lnTo>
                  <a:pt x="0" y="654979"/>
                </a:lnTo>
                <a:lnTo>
                  <a:pt x="108102" y="635708"/>
                </a:lnTo>
                <a:lnTo>
                  <a:pt x="111556" y="630762"/>
                </a:lnTo>
                <a:lnTo>
                  <a:pt x="110919" y="627176"/>
                </a:lnTo>
                <a:lnTo>
                  <a:pt x="47421" y="627176"/>
                </a:lnTo>
                <a:lnTo>
                  <a:pt x="64497" y="612661"/>
                </a:lnTo>
                <a:lnTo>
                  <a:pt x="35090" y="612661"/>
                </a:lnTo>
                <a:lnTo>
                  <a:pt x="54406" y="557716"/>
                </a:lnTo>
                <a:lnTo>
                  <a:pt x="51803" y="552278"/>
                </a:lnTo>
                <a:lnTo>
                  <a:pt x="41871" y="548787"/>
                </a:lnTo>
                <a:close/>
              </a:path>
              <a:path w="768350" h="655320">
                <a:moveTo>
                  <a:pt x="104762" y="616954"/>
                </a:moveTo>
                <a:lnTo>
                  <a:pt x="47421" y="627176"/>
                </a:lnTo>
                <a:lnTo>
                  <a:pt x="110919" y="627176"/>
                </a:lnTo>
                <a:lnTo>
                  <a:pt x="109715" y="620403"/>
                </a:lnTo>
                <a:lnTo>
                  <a:pt x="104762" y="616954"/>
                </a:lnTo>
                <a:close/>
              </a:path>
              <a:path w="768350" h="655320">
                <a:moveTo>
                  <a:pt x="66306" y="586126"/>
                </a:moveTo>
                <a:lnTo>
                  <a:pt x="35090" y="612661"/>
                </a:lnTo>
                <a:lnTo>
                  <a:pt x="64497" y="612661"/>
                </a:lnTo>
                <a:lnTo>
                  <a:pt x="78638" y="600641"/>
                </a:lnTo>
                <a:lnTo>
                  <a:pt x="66306" y="586126"/>
                </a:lnTo>
                <a:close/>
              </a:path>
              <a:path w="768350" h="655320">
                <a:moveTo>
                  <a:pt x="167906" y="499761"/>
                </a:moveTo>
                <a:lnTo>
                  <a:pt x="109842" y="549112"/>
                </a:lnTo>
                <a:lnTo>
                  <a:pt x="122186" y="563627"/>
                </a:lnTo>
                <a:lnTo>
                  <a:pt x="180238" y="514277"/>
                </a:lnTo>
                <a:lnTo>
                  <a:pt x="167906" y="499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65574" y="4859566"/>
            <a:ext cx="915035" cy="111125"/>
          </a:xfrm>
          <a:custGeom>
            <a:avLst/>
            <a:gdLst/>
            <a:ahLst/>
            <a:cxnLst/>
            <a:rect l="l" t="t" r="r" b="b"/>
            <a:pathLst>
              <a:path w="915035" h="111125">
                <a:moveTo>
                  <a:pt x="95161" y="1054"/>
                </a:moveTo>
                <a:lnTo>
                  <a:pt x="92570" y="1333"/>
                </a:lnTo>
                <a:lnTo>
                  <a:pt x="0" y="55333"/>
                </a:lnTo>
                <a:lnTo>
                  <a:pt x="94843" y="110667"/>
                </a:lnTo>
                <a:lnTo>
                  <a:pt x="100672" y="109131"/>
                </a:lnTo>
                <a:lnTo>
                  <a:pt x="105981" y="100037"/>
                </a:lnTo>
                <a:lnTo>
                  <a:pt x="104444" y="94208"/>
                </a:lnTo>
                <a:lnTo>
                  <a:pt x="54127" y="64858"/>
                </a:lnTo>
                <a:lnTo>
                  <a:pt x="898150" y="64858"/>
                </a:lnTo>
                <a:lnTo>
                  <a:pt x="914476" y="55333"/>
                </a:lnTo>
                <a:lnTo>
                  <a:pt x="898150" y="45808"/>
                </a:lnTo>
                <a:lnTo>
                  <a:pt x="54127" y="45808"/>
                </a:lnTo>
                <a:lnTo>
                  <a:pt x="104444" y="16459"/>
                </a:lnTo>
                <a:lnTo>
                  <a:pt x="105981" y="10629"/>
                </a:lnTo>
                <a:lnTo>
                  <a:pt x="101993" y="3809"/>
                </a:lnTo>
                <a:lnTo>
                  <a:pt x="99872" y="2298"/>
                </a:lnTo>
                <a:lnTo>
                  <a:pt x="95161" y="1054"/>
                </a:lnTo>
                <a:close/>
              </a:path>
              <a:path w="915035" h="111125">
                <a:moveTo>
                  <a:pt x="898150" y="64858"/>
                </a:moveTo>
                <a:lnTo>
                  <a:pt x="860348" y="64858"/>
                </a:lnTo>
                <a:lnTo>
                  <a:pt x="810031" y="94208"/>
                </a:lnTo>
                <a:lnTo>
                  <a:pt x="808494" y="100037"/>
                </a:lnTo>
                <a:lnTo>
                  <a:pt x="813803" y="109131"/>
                </a:lnTo>
                <a:lnTo>
                  <a:pt x="819632" y="110667"/>
                </a:lnTo>
                <a:lnTo>
                  <a:pt x="898150" y="64858"/>
                </a:lnTo>
                <a:close/>
              </a:path>
              <a:path w="915035" h="111125">
                <a:moveTo>
                  <a:pt x="819632" y="0"/>
                </a:moveTo>
                <a:lnTo>
                  <a:pt x="813803" y="1536"/>
                </a:lnTo>
                <a:lnTo>
                  <a:pt x="808494" y="10629"/>
                </a:lnTo>
                <a:lnTo>
                  <a:pt x="810031" y="16459"/>
                </a:lnTo>
                <a:lnTo>
                  <a:pt x="860348" y="45808"/>
                </a:lnTo>
                <a:lnTo>
                  <a:pt x="898150" y="45808"/>
                </a:lnTo>
                <a:lnTo>
                  <a:pt x="819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65586" y="5181562"/>
            <a:ext cx="915035" cy="915035"/>
          </a:xfrm>
          <a:custGeom>
            <a:avLst/>
            <a:gdLst/>
            <a:ahLst/>
            <a:cxnLst/>
            <a:rect l="l" t="t" r="r" b="b"/>
            <a:pathLst>
              <a:path w="915035" h="915035">
                <a:moveTo>
                  <a:pt x="813117" y="868102"/>
                </a:moveTo>
                <a:lnTo>
                  <a:pt x="807910" y="871139"/>
                </a:lnTo>
                <a:lnTo>
                  <a:pt x="805230" y="881315"/>
                </a:lnTo>
                <a:lnTo>
                  <a:pt x="808266" y="886524"/>
                </a:lnTo>
                <a:lnTo>
                  <a:pt x="914463" y="914468"/>
                </a:lnTo>
                <a:lnTo>
                  <a:pt x="906159" y="882924"/>
                </a:lnTo>
                <a:lnTo>
                  <a:pt x="869442" y="882924"/>
                </a:lnTo>
                <a:lnTo>
                  <a:pt x="813117" y="868102"/>
                </a:lnTo>
                <a:close/>
              </a:path>
              <a:path w="915035" h="915035">
                <a:moveTo>
                  <a:pt x="58483" y="45021"/>
                </a:moveTo>
                <a:lnTo>
                  <a:pt x="31534" y="45021"/>
                </a:lnTo>
                <a:lnTo>
                  <a:pt x="869442" y="882924"/>
                </a:lnTo>
                <a:lnTo>
                  <a:pt x="906159" y="882924"/>
                </a:lnTo>
                <a:lnTo>
                  <a:pt x="902614" y="869454"/>
                </a:lnTo>
                <a:lnTo>
                  <a:pt x="882916" y="869454"/>
                </a:lnTo>
                <a:lnTo>
                  <a:pt x="58483" y="45021"/>
                </a:lnTo>
                <a:close/>
              </a:path>
              <a:path w="915035" h="915035">
                <a:moveTo>
                  <a:pt x="881303" y="805239"/>
                </a:moveTo>
                <a:lnTo>
                  <a:pt x="871131" y="807916"/>
                </a:lnTo>
                <a:lnTo>
                  <a:pt x="868083" y="813126"/>
                </a:lnTo>
                <a:lnTo>
                  <a:pt x="882916" y="869454"/>
                </a:lnTo>
                <a:lnTo>
                  <a:pt x="902614" y="869454"/>
                </a:lnTo>
                <a:lnTo>
                  <a:pt x="886510" y="808278"/>
                </a:lnTo>
                <a:lnTo>
                  <a:pt x="881303" y="805239"/>
                </a:lnTo>
                <a:close/>
              </a:path>
              <a:path w="915035" h="915035">
                <a:moveTo>
                  <a:pt x="0" y="0"/>
                </a:moveTo>
                <a:lnTo>
                  <a:pt x="27939" y="106197"/>
                </a:lnTo>
                <a:lnTo>
                  <a:pt x="33147" y="109232"/>
                </a:lnTo>
                <a:lnTo>
                  <a:pt x="43319" y="106565"/>
                </a:lnTo>
                <a:lnTo>
                  <a:pt x="46367" y="101345"/>
                </a:lnTo>
                <a:lnTo>
                  <a:pt x="31534" y="45021"/>
                </a:lnTo>
                <a:lnTo>
                  <a:pt x="58483" y="45021"/>
                </a:lnTo>
                <a:lnTo>
                  <a:pt x="45008" y="31546"/>
                </a:lnTo>
                <a:lnTo>
                  <a:pt x="108279" y="31546"/>
                </a:lnTo>
                <a:lnTo>
                  <a:pt x="106184" y="27952"/>
                </a:lnTo>
                <a:lnTo>
                  <a:pt x="0" y="0"/>
                </a:lnTo>
                <a:close/>
              </a:path>
              <a:path w="915035" h="915035">
                <a:moveTo>
                  <a:pt x="108279" y="31546"/>
                </a:moveTo>
                <a:lnTo>
                  <a:pt x="45008" y="31546"/>
                </a:lnTo>
                <a:lnTo>
                  <a:pt x="101333" y="46367"/>
                </a:lnTo>
                <a:lnTo>
                  <a:pt x="106540" y="43332"/>
                </a:lnTo>
                <a:lnTo>
                  <a:pt x="109220" y="33159"/>
                </a:lnTo>
                <a:lnTo>
                  <a:pt x="108279" y="315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76974" y="4886058"/>
            <a:ext cx="739140" cy="228600"/>
          </a:xfrm>
          <a:custGeom>
            <a:avLst/>
            <a:gdLst/>
            <a:ahLst/>
            <a:cxnLst/>
            <a:rect l="l" t="t" r="r" b="b"/>
            <a:pathLst>
              <a:path w="739140" h="228600">
                <a:moveTo>
                  <a:pt x="666191" y="191287"/>
                </a:moveTo>
                <a:lnTo>
                  <a:pt x="661428" y="209727"/>
                </a:lnTo>
                <a:lnTo>
                  <a:pt x="734250" y="228561"/>
                </a:lnTo>
                <a:lnTo>
                  <a:pt x="739025" y="210121"/>
                </a:lnTo>
                <a:lnTo>
                  <a:pt x="666191" y="191287"/>
                </a:lnTo>
                <a:close/>
              </a:path>
              <a:path w="739140" h="228600">
                <a:moveTo>
                  <a:pt x="537095" y="157899"/>
                </a:moveTo>
                <a:lnTo>
                  <a:pt x="532320" y="176339"/>
                </a:lnTo>
                <a:lnTo>
                  <a:pt x="606094" y="195414"/>
                </a:lnTo>
                <a:lnTo>
                  <a:pt x="610870" y="176974"/>
                </a:lnTo>
                <a:lnTo>
                  <a:pt x="537095" y="157899"/>
                </a:lnTo>
                <a:close/>
              </a:path>
              <a:path w="739140" h="228600">
                <a:moveTo>
                  <a:pt x="407987" y="124510"/>
                </a:moveTo>
                <a:lnTo>
                  <a:pt x="403225" y="142951"/>
                </a:lnTo>
                <a:lnTo>
                  <a:pt x="476999" y="162026"/>
                </a:lnTo>
                <a:lnTo>
                  <a:pt x="481761" y="143586"/>
                </a:lnTo>
                <a:lnTo>
                  <a:pt x="407987" y="124510"/>
                </a:lnTo>
                <a:close/>
              </a:path>
              <a:path w="739140" h="228600">
                <a:moveTo>
                  <a:pt x="278892" y="91122"/>
                </a:moveTo>
                <a:lnTo>
                  <a:pt x="274116" y="109562"/>
                </a:lnTo>
                <a:lnTo>
                  <a:pt x="347891" y="128638"/>
                </a:lnTo>
                <a:lnTo>
                  <a:pt x="352666" y="110197"/>
                </a:lnTo>
                <a:lnTo>
                  <a:pt x="278892" y="91122"/>
                </a:lnTo>
                <a:close/>
              </a:path>
              <a:path w="739140" h="228600">
                <a:moveTo>
                  <a:pt x="149783" y="57734"/>
                </a:moveTo>
                <a:lnTo>
                  <a:pt x="145021" y="76174"/>
                </a:lnTo>
                <a:lnTo>
                  <a:pt x="218795" y="95249"/>
                </a:lnTo>
                <a:lnTo>
                  <a:pt x="223558" y="76809"/>
                </a:lnTo>
                <a:lnTo>
                  <a:pt x="149783" y="57734"/>
                </a:lnTo>
                <a:close/>
              </a:path>
              <a:path w="739140" h="228600">
                <a:moveTo>
                  <a:pt x="103162" y="0"/>
                </a:moveTo>
                <a:lnTo>
                  <a:pt x="101879" y="88"/>
                </a:lnTo>
                <a:lnTo>
                  <a:pt x="0" y="28828"/>
                </a:lnTo>
                <a:lnTo>
                  <a:pt x="77965" y="106146"/>
                </a:lnTo>
                <a:lnTo>
                  <a:pt x="83997" y="106121"/>
                </a:lnTo>
                <a:lnTo>
                  <a:pt x="91401" y="98653"/>
                </a:lnTo>
                <a:lnTo>
                  <a:pt x="91376" y="92621"/>
                </a:lnTo>
                <a:lnTo>
                  <a:pt x="50025" y="51612"/>
                </a:lnTo>
                <a:lnTo>
                  <a:pt x="92341" y="51612"/>
                </a:lnTo>
                <a:lnTo>
                  <a:pt x="94462" y="43421"/>
                </a:lnTo>
                <a:lnTo>
                  <a:pt x="54787" y="33159"/>
                </a:lnTo>
                <a:lnTo>
                  <a:pt x="110845" y="17348"/>
                </a:lnTo>
                <a:lnTo>
                  <a:pt x="113792" y="12090"/>
                </a:lnTo>
                <a:lnTo>
                  <a:pt x="111290" y="3225"/>
                </a:lnTo>
                <a:lnTo>
                  <a:pt x="108064" y="622"/>
                </a:lnTo>
                <a:lnTo>
                  <a:pt x="103162" y="0"/>
                </a:lnTo>
                <a:close/>
              </a:path>
              <a:path w="739140" h="228600">
                <a:moveTo>
                  <a:pt x="92341" y="51612"/>
                </a:moveTo>
                <a:lnTo>
                  <a:pt x="50025" y="51612"/>
                </a:lnTo>
                <a:lnTo>
                  <a:pt x="89687" y="61861"/>
                </a:lnTo>
                <a:lnTo>
                  <a:pt x="92341" y="5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51586" y="3581362"/>
            <a:ext cx="871855" cy="1452880"/>
          </a:xfrm>
          <a:custGeom>
            <a:avLst/>
            <a:gdLst/>
            <a:ahLst/>
            <a:cxnLst/>
            <a:rect l="l" t="t" r="r" b="b"/>
            <a:pathLst>
              <a:path w="871854" h="1452879">
                <a:moveTo>
                  <a:pt x="837615" y="1385646"/>
                </a:moveTo>
                <a:lnTo>
                  <a:pt x="821258" y="1395399"/>
                </a:lnTo>
                <a:lnTo>
                  <a:pt x="855446" y="1452714"/>
                </a:lnTo>
                <a:lnTo>
                  <a:pt x="871804" y="1442961"/>
                </a:lnTo>
                <a:lnTo>
                  <a:pt x="837615" y="1385646"/>
                </a:lnTo>
                <a:close/>
              </a:path>
              <a:path w="871854" h="1452879">
                <a:moveTo>
                  <a:pt x="769302" y="1271117"/>
                </a:moveTo>
                <a:lnTo>
                  <a:pt x="752944" y="1280883"/>
                </a:lnTo>
                <a:lnTo>
                  <a:pt x="791984" y="1346327"/>
                </a:lnTo>
                <a:lnTo>
                  <a:pt x="808342" y="1336560"/>
                </a:lnTo>
                <a:lnTo>
                  <a:pt x="769302" y="1271117"/>
                </a:lnTo>
                <a:close/>
              </a:path>
              <a:path w="871854" h="1452879">
                <a:moveTo>
                  <a:pt x="700989" y="1156601"/>
                </a:moveTo>
                <a:lnTo>
                  <a:pt x="684631" y="1166355"/>
                </a:lnTo>
                <a:lnTo>
                  <a:pt x="723671" y="1231798"/>
                </a:lnTo>
                <a:lnTo>
                  <a:pt x="740028" y="1222044"/>
                </a:lnTo>
                <a:lnTo>
                  <a:pt x="700989" y="1156601"/>
                </a:lnTo>
                <a:close/>
              </a:path>
              <a:path w="871854" h="1452879">
                <a:moveTo>
                  <a:pt x="632675" y="1042073"/>
                </a:moveTo>
                <a:lnTo>
                  <a:pt x="616318" y="1051839"/>
                </a:lnTo>
                <a:lnTo>
                  <a:pt x="655358" y="1117269"/>
                </a:lnTo>
                <a:lnTo>
                  <a:pt x="671715" y="1107516"/>
                </a:lnTo>
                <a:lnTo>
                  <a:pt x="632675" y="1042073"/>
                </a:lnTo>
                <a:close/>
              </a:path>
              <a:path w="871854" h="1452879">
                <a:moveTo>
                  <a:pt x="564375" y="927544"/>
                </a:moveTo>
                <a:lnTo>
                  <a:pt x="548004" y="937310"/>
                </a:lnTo>
                <a:lnTo>
                  <a:pt x="587044" y="1002753"/>
                </a:lnTo>
                <a:lnTo>
                  <a:pt x="603402" y="993000"/>
                </a:lnTo>
                <a:lnTo>
                  <a:pt x="564375" y="927544"/>
                </a:lnTo>
                <a:close/>
              </a:path>
              <a:path w="871854" h="1452879">
                <a:moveTo>
                  <a:pt x="496061" y="813028"/>
                </a:moveTo>
                <a:lnTo>
                  <a:pt x="479691" y="822782"/>
                </a:lnTo>
                <a:lnTo>
                  <a:pt x="518731" y="888225"/>
                </a:lnTo>
                <a:lnTo>
                  <a:pt x="535089" y="878471"/>
                </a:lnTo>
                <a:lnTo>
                  <a:pt x="496061" y="813028"/>
                </a:lnTo>
                <a:close/>
              </a:path>
              <a:path w="871854" h="1452879">
                <a:moveTo>
                  <a:pt x="427748" y="698500"/>
                </a:moveTo>
                <a:lnTo>
                  <a:pt x="411378" y="708266"/>
                </a:lnTo>
                <a:lnTo>
                  <a:pt x="450418" y="773709"/>
                </a:lnTo>
                <a:lnTo>
                  <a:pt x="466775" y="763943"/>
                </a:lnTo>
                <a:lnTo>
                  <a:pt x="427748" y="698500"/>
                </a:lnTo>
                <a:close/>
              </a:path>
              <a:path w="871854" h="1452879">
                <a:moveTo>
                  <a:pt x="359435" y="583984"/>
                </a:moveTo>
                <a:lnTo>
                  <a:pt x="343077" y="593737"/>
                </a:lnTo>
                <a:lnTo>
                  <a:pt x="382104" y="659180"/>
                </a:lnTo>
                <a:lnTo>
                  <a:pt x="398475" y="649427"/>
                </a:lnTo>
                <a:lnTo>
                  <a:pt x="359435" y="583984"/>
                </a:lnTo>
                <a:close/>
              </a:path>
              <a:path w="871854" h="1452879">
                <a:moveTo>
                  <a:pt x="291122" y="469455"/>
                </a:moveTo>
                <a:lnTo>
                  <a:pt x="274764" y="479221"/>
                </a:lnTo>
                <a:lnTo>
                  <a:pt x="313791" y="544652"/>
                </a:lnTo>
                <a:lnTo>
                  <a:pt x="330161" y="534898"/>
                </a:lnTo>
                <a:lnTo>
                  <a:pt x="291122" y="469455"/>
                </a:lnTo>
                <a:close/>
              </a:path>
              <a:path w="871854" h="1452879">
                <a:moveTo>
                  <a:pt x="222808" y="354939"/>
                </a:moveTo>
                <a:lnTo>
                  <a:pt x="206451" y="364693"/>
                </a:lnTo>
                <a:lnTo>
                  <a:pt x="245478" y="430136"/>
                </a:lnTo>
                <a:lnTo>
                  <a:pt x="261848" y="420369"/>
                </a:lnTo>
                <a:lnTo>
                  <a:pt x="222808" y="354939"/>
                </a:lnTo>
                <a:close/>
              </a:path>
              <a:path w="871854" h="1452879">
                <a:moveTo>
                  <a:pt x="154495" y="240410"/>
                </a:moveTo>
                <a:lnTo>
                  <a:pt x="138137" y="250164"/>
                </a:lnTo>
                <a:lnTo>
                  <a:pt x="177164" y="315607"/>
                </a:lnTo>
                <a:lnTo>
                  <a:pt x="193535" y="305854"/>
                </a:lnTo>
                <a:lnTo>
                  <a:pt x="154495" y="240410"/>
                </a:lnTo>
                <a:close/>
              </a:path>
              <a:path w="871854" h="1452879">
                <a:moveTo>
                  <a:pt x="86182" y="125882"/>
                </a:moveTo>
                <a:lnTo>
                  <a:pt x="69824" y="135648"/>
                </a:lnTo>
                <a:lnTo>
                  <a:pt x="108864" y="201091"/>
                </a:lnTo>
                <a:lnTo>
                  <a:pt x="125221" y="191325"/>
                </a:lnTo>
                <a:lnTo>
                  <a:pt x="86182" y="125882"/>
                </a:lnTo>
                <a:close/>
              </a:path>
              <a:path w="871854" h="1452879">
                <a:moveTo>
                  <a:pt x="0" y="0"/>
                </a:moveTo>
                <a:lnTo>
                  <a:pt x="1079" y="109804"/>
                </a:lnTo>
                <a:lnTo>
                  <a:pt x="5384" y="114020"/>
                </a:lnTo>
                <a:lnTo>
                  <a:pt x="15900" y="113918"/>
                </a:lnTo>
                <a:lnTo>
                  <a:pt x="20129" y="109613"/>
                </a:lnTo>
                <a:lnTo>
                  <a:pt x="19557" y="51371"/>
                </a:lnTo>
                <a:lnTo>
                  <a:pt x="41733" y="51371"/>
                </a:lnTo>
                <a:lnTo>
                  <a:pt x="35915" y="41617"/>
                </a:lnTo>
                <a:lnTo>
                  <a:pt x="75314" y="41617"/>
                </a:lnTo>
                <a:lnTo>
                  <a:pt x="0" y="0"/>
                </a:lnTo>
                <a:close/>
              </a:path>
              <a:path w="871854" h="1452879">
                <a:moveTo>
                  <a:pt x="41733" y="51371"/>
                </a:moveTo>
                <a:lnTo>
                  <a:pt x="19557" y="51371"/>
                </a:lnTo>
                <a:lnTo>
                  <a:pt x="40551" y="86563"/>
                </a:lnTo>
                <a:lnTo>
                  <a:pt x="56908" y="76809"/>
                </a:lnTo>
                <a:lnTo>
                  <a:pt x="41733" y="51371"/>
                </a:lnTo>
                <a:close/>
              </a:path>
              <a:path w="871854" h="1452879">
                <a:moveTo>
                  <a:pt x="75314" y="41617"/>
                </a:moveTo>
                <a:lnTo>
                  <a:pt x="35915" y="41617"/>
                </a:lnTo>
                <a:lnTo>
                  <a:pt x="86893" y="69786"/>
                </a:lnTo>
                <a:lnTo>
                  <a:pt x="92684" y="68122"/>
                </a:lnTo>
                <a:lnTo>
                  <a:pt x="97777" y="58915"/>
                </a:lnTo>
                <a:lnTo>
                  <a:pt x="96113" y="53111"/>
                </a:lnTo>
                <a:lnTo>
                  <a:pt x="75314" y="41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2400" y="4313766"/>
            <a:ext cx="1625600" cy="944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50629" y="4432296"/>
            <a:ext cx="1104899" cy="7662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378460" marR="370205" indent="61594">
              <a:lnSpc>
                <a:spcPts val="1900"/>
              </a:lnSpc>
              <a:spcBef>
                <a:spcPts val="142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Docker 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ae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30800" y="4542366"/>
            <a:ext cx="1498600" cy="791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98529" y="4690529"/>
            <a:ext cx="1358900" cy="571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80012" y="4572000"/>
            <a:ext cx="1397000" cy="6858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5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30800" y="5532966"/>
            <a:ext cx="1498600" cy="791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98529" y="5681133"/>
            <a:ext cx="1358900" cy="5714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80012" y="5562600"/>
            <a:ext cx="1397000" cy="6858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58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64400" y="5532966"/>
            <a:ext cx="1549400" cy="791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85570" y="5672665"/>
            <a:ext cx="1507070" cy="6815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13612" y="5562600"/>
            <a:ext cx="1447800" cy="685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13612" y="5676900"/>
            <a:ext cx="1447800" cy="114300"/>
          </a:xfrm>
          <a:custGeom>
            <a:avLst/>
            <a:gdLst/>
            <a:ahLst/>
            <a:cxnLst/>
            <a:rect l="l" t="t" r="r" b="b"/>
            <a:pathLst>
              <a:path w="1447800" h="114300">
                <a:moveTo>
                  <a:pt x="1447800" y="0"/>
                </a:moveTo>
                <a:lnTo>
                  <a:pt x="1415255" y="33989"/>
                </a:lnTo>
                <a:lnTo>
                  <a:pt x="1360430" y="54482"/>
                </a:lnTo>
                <a:lnTo>
                  <a:pt x="1282497" y="72705"/>
                </a:lnTo>
                <a:lnTo>
                  <a:pt x="1235775" y="80822"/>
                </a:lnTo>
                <a:lnTo>
                  <a:pt x="1184368" y="88199"/>
                </a:lnTo>
                <a:lnTo>
                  <a:pt x="1128640" y="94779"/>
                </a:lnTo>
                <a:lnTo>
                  <a:pt x="1068954" y="100504"/>
                </a:lnTo>
                <a:lnTo>
                  <a:pt x="1005675" y="105317"/>
                </a:lnTo>
                <a:lnTo>
                  <a:pt x="939166" y="109161"/>
                </a:lnTo>
                <a:lnTo>
                  <a:pt x="869791" y="111977"/>
                </a:lnTo>
                <a:lnTo>
                  <a:pt x="797915" y="113709"/>
                </a:lnTo>
                <a:lnTo>
                  <a:pt x="723900" y="114300"/>
                </a:lnTo>
                <a:lnTo>
                  <a:pt x="649885" y="113709"/>
                </a:lnTo>
                <a:lnTo>
                  <a:pt x="578009" y="111977"/>
                </a:lnTo>
                <a:lnTo>
                  <a:pt x="508634" y="109161"/>
                </a:lnTo>
                <a:lnTo>
                  <a:pt x="442125" y="105317"/>
                </a:lnTo>
                <a:lnTo>
                  <a:pt x="378846" y="100504"/>
                </a:lnTo>
                <a:lnTo>
                  <a:pt x="319160" y="94779"/>
                </a:lnTo>
                <a:lnTo>
                  <a:pt x="263432" y="88199"/>
                </a:lnTo>
                <a:lnTo>
                  <a:pt x="212025" y="80822"/>
                </a:lnTo>
                <a:lnTo>
                  <a:pt x="165303" y="72705"/>
                </a:lnTo>
                <a:lnTo>
                  <a:pt x="123630" y="63906"/>
                </a:lnTo>
                <a:lnTo>
                  <a:pt x="56887" y="44490"/>
                </a:lnTo>
                <a:lnTo>
                  <a:pt x="14707" y="23035"/>
                </a:lnTo>
                <a:lnTo>
                  <a:pt x="3737" y="11686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13612" y="55626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0" y="114300"/>
                </a:moveTo>
                <a:lnTo>
                  <a:pt x="32545" y="80310"/>
                </a:lnTo>
                <a:lnTo>
                  <a:pt x="87370" y="59817"/>
                </a:lnTo>
                <a:lnTo>
                  <a:pt x="165303" y="41594"/>
                </a:lnTo>
                <a:lnTo>
                  <a:pt x="212025" y="33477"/>
                </a:lnTo>
                <a:lnTo>
                  <a:pt x="263432" y="26100"/>
                </a:lnTo>
                <a:lnTo>
                  <a:pt x="319160" y="19520"/>
                </a:lnTo>
                <a:lnTo>
                  <a:pt x="378846" y="13795"/>
                </a:lnTo>
                <a:lnTo>
                  <a:pt x="442125" y="8982"/>
                </a:lnTo>
                <a:lnTo>
                  <a:pt x="508634" y="5138"/>
                </a:lnTo>
                <a:lnTo>
                  <a:pt x="578009" y="2322"/>
                </a:lnTo>
                <a:lnTo>
                  <a:pt x="649885" y="590"/>
                </a:lnTo>
                <a:lnTo>
                  <a:pt x="723900" y="0"/>
                </a:lnTo>
                <a:lnTo>
                  <a:pt x="797915" y="590"/>
                </a:lnTo>
                <a:lnTo>
                  <a:pt x="869791" y="2322"/>
                </a:lnTo>
                <a:lnTo>
                  <a:pt x="939166" y="5138"/>
                </a:lnTo>
                <a:lnTo>
                  <a:pt x="1005675" y="8982"/>
                </a:lnTo>
                <a:lnTo>
                  <a:pt x="1068954" y="13795"/>
                </a:lnTo>
                <a:lnTo>
                  <a:pt x="1128640" y="19520"/>
                </a:lnTo>
                <a:lnTo>
                  <a:pt x="1184368" y="26100"/>
                </a:lnTo>
                <a:lnTo>
                  <a:pt x="1235775" y="33477"/>
                </a:lnTo>
                <a:lnTo>
                  <a:pt x="1282497" y="41594"/>
                </a:lnTo>
                <a:lnTo>
                  <a:pt x="1324170" y="50393"/>
                </a:lnTo>
                <a:lnTo>
                  <a:pt x="1390913" y="69809"/>
                </a:lnTo>
                <a:lnTo>
                  <a:pt x="1433093" y="91264"/>
                </a:lnTo>
                <a:lnTo>
                  <a:pt x="1447800" y="114300"/>
                </a:lnTo>
                <a:lnTo>
                  <a:pt x="1447800" y="571500"/>
                </a:lnTo>
                <a:lnTo>
                  <a:pt x="1415255" y="605489"/>
                </a:lnTo>
                <a:lnTo>
                  <a:pt x="1360430" y="625982"/>
                </a:lnTo>
                <a:lnTo>
                  <a:pt x="1282497" y="644205"/>
                </a:lnTo>
                <a:lnTo>
                  <a:pt x="1235775" y="652322"/>
                </a:lnTo>
                <a:lnTo>
                  <a:pt x="1184368" y="659699"/>
                </a:lnTo>
                <a:lnTo>
                  <a:pt x="1128640" y="666279"/>
                </a:lnTo>
                <a:lnTo>
                  <a:pt x="1068954" y="672004"/>
                </a:lnTo>
                <a:lnTo>
                  <a:pt x="1005675" y="676818"/>
                </a:lnTo>
                <a:lnTo>
                  <a:pt x="939166" y="680661"/>
                </a:lnTo>
                <a:lnTo>
                  <a:pt x="869791" y="683478"/>
                </a:lnTo>
                <a:lnTo>
                  <a:pt x="797915" y="685210"/>
                </a:lnTo>
                <a:lnTo>
                  <a:pt x="723900" y="685800"/>
                </a:lnTo>
                <a:lnTo>
                  <a:pt x="649885" y="685210"/>
                </a:lnTo>
                <a:lnTo>
                  <a:pt x="578009" y="683478"/>
                </a:lnTo>
                <a:lnTo>
                  <a:pt x="508634" y="680661"/>
                </a:lnTo>
                <a:lnTo>
                  <a:pt x="442125" y="676818"/>
                </a:lnTo>
                <a:lnTo>
                  <a:pt x="378846" y="672004"/>
                </a:lnTo>
                <a:lnTo>
                  <a:pt x="319160" y="666279"/>
                </a:lnTo>
                <a:lnTo>
                  <a:pt x="263432" y="659699"/>
                </a:lnTo>
                <a:lnTo>
                  <a:pt x="212025" y="652322"/>
                </a:lnTo>
                <a:lnTo>
                  <a:pt x="165303" y="644205"/>
                </a:lnTo>
                <a:lnTo>
                  <a:pt x="123630" y="635406"/>
                </a:lnTo>
                <a:lnTo>
                  <a:pt x="56887" y="615991"/>
                </a:lnTo>
                <a:lnTo>
                  <a:pt x="14707" y="594535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97200" y="3170767"/>
            <a:ext cx="1092200" cy="10202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73970" y="3365496"/>
            <a:ext cx="338667" cy="664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46412" y="32004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790727" y="391591"/>
                </a:moveTo>
                <a:lnTo>
                  <a:pt x="790727" y="522808"/>
                </a:lnTo>
                <a:lnTo>
                  <a:pt x="990600" y="457200"/>
                </a:lnTo>
                <a:lnTo>
                  <a:pt x="790727" y="391591"/>
                </a:lnTo>
                <a:close/>
              </a:path>
              <a:path w="990600" h="914400">
                <a:moveTo>
                  <a:pt x="566381" y="729907"/>
                </a:moveTo>
                <a:lnTo>
                  <a:pt x="424218" y="729907"/>
                </a:lnTo>
                <a:lnTo>
                  <a:pt x="495300" y="914400"/>
                </a:lnTo>
                <a:lnTo>
                  <a:pt x="566381" y="729907"/>
                </a:lnTo>
                <a:close/>
              </a:path>
              <a:path w="990600" h="914400">
                <a:moveTo>
                  <a:pt x="236156" y="603631"/>
                </a:moveTo>
                <a:lnTo>
                  <a:pt x="145059" y="780453"/>
                </a:lnTo>
                <a:lnTo>
                  <a:pt x="336676" y="696417"/>
                </a:lnTo>
                <a:lnTo>
                  <a:pt x="236156" y="603631"/>
                </a:lnTo>
                <a:close/>
              </a:path>
              <a:path w="990600" h="914400">
                <a:moveTo>
                  <a:pt x="754443" y="603631"/>
                </a:moveTo>
                <a:lnTo>
                  <a:pt x="653923" y="696417"/>
                </a:lnTo>
                <a:lnTo>
                  <a:pt x="845489" y="780453"/>
                </a:lnTo>
                <a:lnTo>
                  <a:pt x="754443" y="603631"/>
                </a:lnTo>
                <a:close/>
              </a:path>
              <a:path w="990600" h="914400">
                <a:moveTo>
                  <a:pt x="495300" y="228600"/>
                </a:moveTo>
                <a:lnTo>
                  <a:pt x="445388" y="233244"/>
                </a:lnTo>
                <a:lnTo>
                  <a:pt x="398901" y="246564"/>
                </a:lnTo>
                <a:lnTo>
                  <a:pt x="356834" y="267641"/>
                </a:lnTo>
                <a:lnTo>
                  <a:pt x="320182" y="295555"/>
                </a:lnTo>
                <a:lnTo>
                  <a:pt x="289943" y="329388"/>
                </a:lnTo>
                <a:lnTo>
                  <a:pt x="267110" y="368219"/>
                </a:lnTo>
                <a:lnTo>
                  <a:pt x="252681" y="411129"/>
                </a:lnTo>
                <a:lnTo>
                  <a:pt x="247650" y="457200"/>
                </a:lnTo>
                <a:lnTo>
                  <a:pt x="252681" y="503270"/>
                </a:lnTo>
                <a:lnTo>
                  <a:pt x="267110" y="546180"/>
                </a:lnTo>
                <a:lnTo>
                  <a:pt x="289943" y="585011"/>
                </a:lnTo>
                <a:lnTo>
                  <a:pt x="320182" y="618844"/>
                </a:lnTo>
                <a:lnTo>
                  <a:pt x="356834" y="646758"/>
                </a:lnTo>
                <a:lnTo>
                  <a:pt x="398901" y="667835"/>
                </a:lnTo>
                <a:lnTo>
                  <a:pt x="445388" y="681155"/>
                </a:lnTo>
                <a:lnTo>
                  <a:pt x="495300" y="685800"/>
                </a:lnTo>
                <a:lnTo>
                  <a:pt x="545211" y="681155"/>
                </a:lnTo>
                <a:lnTo>
                  <a:pt x="591698" y="667835"/>
                </a:lnTo>
                <a:lnTo>
                  <a:pt x="633765" y="646758"/>
                </a:lnTo>
                <a:lnTo>
                  <a:pt x="670417" y="618844"/>
                </a:lnTo>
                <a:lnTo>
                  <a:pt x="700656" y="585011"/>
                </a:lnTo>
                <a:lnTo>
                  <a:pt x="723489" y="546180"/>
                </a:lnTo>
                <a:lnTo>
                  <a:pt x="737918" y="503270"/>
                </a:lnTo>
                <a:lnTo>
                  <a:pt x="742950" y="457200"/>
                </a:lnTo>
                <a:lnTo>
                  <a:pt x="737918" y="411129"/>
                </a:lnTo>
                <a:lnTo>
                  <a:pt x="723489" y="368219"/>
                </a:lnTo>
                <a:lnTo>
                  <a:pt x="700656" y="329388"/>
                </a:lnTo>
                <a:lnTo>
                  <a:pt x="670417" y="295555"/>
                </a:lnTo>
                <a:lnTo>
                  <a:pt x="633765" y="267641"/>
                </a:lnTo>
                <a:lnTo>
                  <a:pt x="591698" y="246564"/>
                </a:lnTo>
                <a:lnTo>
                  <a:pt x="545211" y="233244"/>
                </a:lnTo>
                <a:lnTo>
                  <a:pt x="495300" y="228600"/>
                </a:lnTo>
                <a:close/>
              </a:path>
              <a:path w="990600" h="914400">
                <a:moveTo>
                  <a:pt x="199872" y="391591"/>
                </a:moveTo>
                <a:lnTo>
                  <a:pt x="0" y="457200"/>
                </a:lnTo>
                <a:lnTo>
                  <a:pt x="199872" y="522808"/>
                </a:lnTo>
                <a:lnTo>
                  <a:pt x="199872" y="391591"/>
                </a:lnTo>
                <a:close/>
              </a:path>
              <a:path w="990600" h="914400">
                <a:moveTo>
                  <a:pt x="145059" y="133896"/>
                </a:moveTo>
                <a:lnTo>
                  <a:pt x="236156" y="310769"/>
                </a:lnTo>
                <a:lnTo>
                  <a:pt x="336676" y="217982"/>
                </a:lnTo>
                <a:lnTo>
                  <a:pt x="145059" y="133896"/>
                </a:lnTo>
                <a:close/>
              </a:path>
              <a:path w="990600" h="914400">
                <a:moveTo>
                  <a:pt x="845489" y="133896"/>
                </a:moveTo>
                <a:lnTo>
                  <a:pt x="653923" y="217982"/>
                </a:lnTo>
                <a:lnTo>
                  <a:pt x="754443" y="310769"/>
                </a:lnTo>
                <a:lnTo>
                  <a:pt x="845489" y="133896"/>
                </a:lnTo>
                <a:close/>
              </a:path>
              <a:path w="990600" h="914400">
                <a:moveTo>
                  <a:pt x="495300" y="0"/>
                </a:moveTo>
                <a:lnTo>
                  <a:pt x="424218" y="184505"/>
                </a:lnTo>
                <a:lnTo>
                  <a:pt x="566381" y="184505"/>
                </a:lnTo>
                <a:lnTo>
                  <a:pt x="495300" y="0"/>
                </a:lnTo>
                <a:close/>
              </a:path>
            </a:pathLst>
          </a:custGeom>
          <a:solidFill>
            <a:srgbClr val="267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37139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199874" y="65612"/>
                </a:moveTo>
                <a:lnTo>
                  <a:pt x="0" y="131224"/>
                </a:lnTo>
                <a:lnTo>
                  <a:pt x="0" y="0"/>
                </a:lnTo>
                <a:lnTo>
                  <a:pt x="199874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00341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0"/>
                </a:moveTo>
                <a:lnTo>
                  <a:pt x="100521" y="176873"/>
                </a:lnTo>
                <a:lnTo>
                  <a:pt x="0" y="84085"/>
                </a:lnTo>
                <a:lnTo>
                  <a:pt x="191566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70632" y="3200400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0"/>
                </a:moveTo>
                <a:lnTo>
                  <a:pt x="142160" y="184499"/>
                </a:lnTo>
                <a:lnTo>
                  <a:pt x="0" y="184499"/>
                </a:lnTo>
                <a:lnTo>
                  <a:pt x="7108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91470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0"/>
                </a:moveTo>
                <a:lnTo>
                  <a:pt x="191613" y="84085"/>
                </a:lnTo>
                <a:lnTo>
                  <a:pt x="91092" y="17687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46412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0" y="65612"/>
                </a:moveTo>
                <a:lnTo>
                  <a:pt x="199874" y="0"/>
                </a:lnTo>
                <a:lnTo>
                  <a:pt x="199874" y="131224"/>
                </a:lnTo>
                <a:lnTo>
                  <a:pt x="0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91470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176830"/>
                </a:moveTo>
                <a:lnTo>
                  <a:pt x="91092" y="0"/>
                </a:lnTo>
                <a:lnTo>
                  <a:pt x="191613" y="92788"/>
                </a:lnTo>
                <a:lnTo>
                  <a:pt x="0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70632" y="3930301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184499"/>
                </a:moveTo>
                <a:lnTo>
                  <a:pt x="0" y="0"/>
                </a:lnTo>
                <a:lnTo>
                  <a:pt x="142160" y="0"/>
                </a:lnTo>
                <a:lnTo>
                  <a:pt x="71080" y="184499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00341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176830"/>
                </a:moveTo>
                <a:lnTo>
                  <a:pt x="0" y="92788"/>
                </a:lnTo>
                <a:lnTo>
                  <a:pt x="100521" y="0"/>
                </a:lnTo>
                <a:lnTo>
                  <a:pt x="191566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94062" y="3429000"/>
            <a:ext cx="495300" cy="457200"/>
          </a:xfrm>
          <a:custGeom>
            <a:avLst/>
            <a:gdLst/>
            <a:ahLst/>
            <a:cxnLst/>
            <a:rect l="l" t="t" r="r" b="b"/>
            <a:pathLst>
              <a:path w="495300" h="457200">
                <a:moveTo>
                  <a:pt x="0" y="228600"/>
                </a:moveTo>
                <a:lnTo>
                  <a:pt x="5031" y="182529"/>
                </a:lnTo>
                <a:lnTo>
                  <a:pt x="19461" y="139618"/>
                </a:lnTo>
                <a:lnTo>
                  <a:pt x="42294" y="100787"/>
                </a:lnTo>
                <a:lnTo>
                  <a:pt x="72535" y="66955"/>
                </a:lnTo>
                <a:lnTo>
                  <a:pt x="109186" y="39041"/>
                </a:lnTo>
                <a:lnTo>
                  <a:pt x="151253" y="17964"/>
                </a:lnTo>
                <a:lnTo>
                  <a:pt x="197740" y="4644"/>
                </a:lnTo>
                <a:lnTo>
                  <a:pt x="247650" y="0"/>
                </a:lnTo>
                <a:lnTo>
                  <a:pt x="297560" y="4644"/>
                </a:lnTo>
                <a:lnTo>
                  <a:pt x="344046" y="17964"/>
                </a:lnTo>
                <a:lnTo>
                  <a:pt x="386113" y="39041"/>
                </a:lnTo>
                <a:lnTo>
                  <a:pt x="422765" y="66955"/>
                </a:lnTo>
                <a:lnTo>
                  <a:pt x="453005" y="100787"/>
                </a:lnTo>
                <a:lnTo>
                  <a:pt x="475838" y="139618"/>
                </a:lnTo>
                <a:lnTo>
                  <a:pt x="490268" y="182529"/>
                </a:lnTo>
                <a:lnTo>
                  <a:pt x="495300" y="228600"/>
                </a:lnTo>
                <a:lnTo>
                  <a:pt x="490268" y="274670"/>
                </a:lnTo>
                <a:lnTo>
                  <a:pt x="475838" y="317581"/>
                </a:lnTo>
                <a:lnTo>
                  <a:pt x="453005" y="356412"/>
                </a:lnTo>
                <a:lnTo>
                  <a:pt x="422765" y="390244"/>
                </a:lnTo>
                <a:lnTo>
                  <a:pt x="386113" y="418158"/>
                </a:lnTo>
                <a:lnTo>
                  <a:pt x="344046" y="439235"/>
                </a:lnTo>
                <a:lnTo>
                  <a:pt x="297560" y="452555"/>
                </a:lnTo>
                <a:lnTo>
                  <a:pt x="247650" y="457200"/>
                </a:lnTo>
                <a:lnTo>
                  <a:pt x="197740" y="452555"/>
                </a:lnTo>
                <a:lnTo>
                  <a:pt x="151253" y="439235"/>
                </a:lnTo>
                <a:lnTo>
                  <a:pt x="109186" y="418158"/>
                </a:lnTo>
                <a:lnTo>
                  <a:pt x="72535" y="390244"/>
                </a:lnTo>
                <a:lnTo>
                  <a:pt x="42294" y="356412"/>
                </a:lnTo>
                <a:lnTo>
                  <a:pt x="19461" y="317581"/>
                </a:lnTo>
                <a:lnTo>
                  <a:pt x="5031" y="27467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482975" y="3412045"/>
            <a:ext cx="117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  D  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64400" y="4770966"/>
            <a:ext cx="1545170" cy="9440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76070" y="4927600"/>
            <a:ext cx="1117600" cy="8424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13612" y="4800600"/>
            <a:ext cx="1446212" cy="838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13612" y="4940300"/>
            <a:ext cx="1446530" cy="139700"/>
          </a:xfrm>
          <a:custGeom>
            <a:avLst/>
            <a:gdLst/>
            <a:ahLst/>
            <a:cxnLst/>
            <a:rect l="l" t="t" r="r" b="b"/>
            <a:pathLst>
              <a:path w="1446529" h="139700">
                <a:moveTo>
                  <a:pt x="1446210" y="0"/>
                </a:moveTo>
                <a:lnTo>
                  <a:pt x="1413701" y="41542"/>
                </a:lnTo>
                <a:lnTo>
                  <a:pt x="1358936" y="66589"/>
                </a:lnTo>
                <a:lnTo>
                  <a:pt x="1281090" y="88862"/>
                </a:lnTo>
                <a:lnTo>
                  <a:pt x="1234420" y="98782"/>
                </a:lnTo>
                <a:lnTo>
                  <a:pt x="1183069" y="107799"/>
                </a:lnTo>
                <a:lnTo>
                  <a:pt x="1127403" y="115841"/>
                </a:lnTo>
                <a:lnTo>
                  <a:pt x="1067782" y="122838"/>
                </a:lnTo>
                <a:lnTo>
                  <a:pt x="1004573" y="128721"/>
                </a:lnTo>
                <a:lnTo>
                  <a:pt x="938137" y="133419"/>
                </a:lnTo>
                <a:lnTo>
                  <a:pt x="868838" y="136861"/>
                </a:lnTo>
                <a:lnTo>
                  <a:pt x="797040" y="138978"/>
                </a:lnTo>
                <a:lnTo>
                  <a:pt x="723106" y="139700"/>
                </a:lnTo>
                <a:lnTo>
                  <a:pt x="649173" y="138978"/>
                </a:lnTo>
                <a:lnTo>
                  <a:pt x="577375" y="136861"/>
                </a:lnTo>
                <a:lnTo>
                  <a:pt x="508076" y="133419"/>
                </a:lnTo>
                <a:lnTo>
                  <a:pt x="441640" y="128721"/>
                </a:lnTo>
                <a:lnTo>
                  <a:pt x="378431" y="122838"/>
                </a:lnTo>
                <a:lnTo>
                  <a:pt x="318810" y="115841"/>
                </a:lnTo>
                <a:lnTo>
                  <a:pt x="263143" y="107799"/>
                </a:lnTo>
                <a:lnTo>
                  <a:pt x="211793" y="98782"/>
                </a:lnTo>
                <a:lnTo>
                  <a:pt x="165122" y="88862"/>
                </a:lnTo>
                <a:lnTo>
                  <a:pt x="123495" y="78107"/>
                </a:lnTo>
                <a:lnTo>
                  <a:pt x="56825" y="54377"/>
                </a:lnTo>
                <a:lnTo>
                  <a:pt x="14690" y="28154"/>
                </a:lnTo>
                <a:lnTo>
                  <a:pt x="3733" y="14283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13612" y="4800600"/>
            <a:ext cx="1446530" cy="838200"/>
          </a:xfrm>
          <a:custGeom>
            <a:avLst/>
            <a:gdLst/>
            <a:ahLst/>
            <a:cxnLst/>
            <a:rect l="l" t="t" r="r" b="b"/>
            <a:pathLst>
              <a:path w="1446529" h="838200">
                <a:moveTo>
                  <a:pt x="0" y="139700"/>
                </a:moveTo>
                <a:lnTo>
                  <a:pt x="32509" y="98157"/>
                </a:lnTo>
                <a:lnTo>
                  <a:pt x="87275" y="73110"/>
                </a:lnTo>
                <a:lnTo>
                  <a:pt x="165122" y="50837"/>
                </a:lnTo>
                <a:lnTo>
                  <a:pt x="211793" y="40917"/>
                </a:lnTo>
                <a:lnTo>
                  <a:pt x="263143" y="31900"/>
                </a:lnTo>
                <a:lnTo>
                  <a:pt x="318810" y="23858"/>
                </a:lnTo>
                <a:lnTo>
                  <a:pt x="378431" y="16861"/>
                </a:lnTo>
                <a:lnTo>
                  <a:pt x="441640" y="10978"/>
                </a:lnTo>
                <a:lnTo>
                  <a:pt x="508076" y="6280"/>
                </a:lnTo>
                <a:lnTo>
                  <a:pt x="577375" y="2838"/>
                </a:lnTo>
                <a:lnTo>
                  <a:pt x="649173" y="721"/>
                </a:lnTo>
                <a:lnTo>
                  <a:pt x="723106" y="0"/>
                </a:lnTo>
                <a:lnTo>
                  <a:pt x="797040" y="721"/>
                </a:lnTo>
                <a:lnTo>
                  <a:pt x="868838" y="2838"/>
                </a:lnTo>
                <a:lnTo>
                  <a:pt x="938137" y="6280"/>
                </a:lnTo>
                <a:lnTo>
                  <a:pt x="1004573" y="10978"/>
                </a:lnTo>
                <a:lnTo>
                  <a:pt x="1067782" y="16861"/>
                </a:lnTo>
                <a:lnTo>
                  <a:pt x="1127403" y="23858"/>
                </a:lnTo>
                <a:lnTo>
                  <a:pt x="1183069" y="31900"/>
                </a:lnTo>
                <a:lnTo>
                  <a:pt x="1234420" y="40917"/>
                </a:lnTo>
                <a:lnTo>
                  <a:pt x="1281090" y="50837"/>
                </a:lnTo>
                <a:lnTo>
                  <a:pt x="1322717" y="61592"/>
                </a:lnTo>
                <a:lnTo>
                  <a:pt x="1389386" y="85322"/>
                </a:lnTo>
                <a:lnTo>
                  <a:pt x="1431520" y="111545"/>
                </a:lnTo>
                <a:lnTo>
                  <a:pt x="1446210" y="139700"/>
                </a:lnTo>
                <a:lnTo>
                  <a:pt x="1446210" y="698500"/>
                </a:lnTo>
                <a:lnTo>
                  <a:pt x="1413701" y="740042"/>
                </a:lnTo>
                <a:lnTo>
                  <a:pt x="1358936" y="765089"/>
                </a:lnTo>
                <a:lnTo>
                  <a:pt x="1281090" y="787362"/>
                </a:lnTo>
                <a:lnTo>
                  <a:pt x="1234420" y="797283"/>
                </a:lnTo>
                <a:lnTo>
                  <a:pt x="1183069" y="806299"/>
                </a:lnTo>
                <a:lnTo>
                  <a:pt x="1127403" y="814341"/>
                </a:lnTo>
                <a:lnTo>
                  <a:pt x="1067782" y="821339"/>
                </a:lnTo>
                <a:lnTo>
                  <a:pt x="1004573" y="827222"/>
                </a:lnTo>
                <a:lnTo>
                  <a:pt x="938137" y="831919"/>
                </a:lnTo>
                <a:lnTo>
                  <a:pt x="868838" y="835362"/>
                </a:lnTo>
                <a:lnTo>
                  <a:pt x="797040" y="837479"/>
                </a:lnTo>
                <a:lnTo>
                  <a:pt x="723106" y="838200"/>
                </a:lnTo>
                <a:lnTo>
                  <a:pt x="649173" y="837479"/>
                </a:lnTo>
                <a:lnTo>
                  <a:pt x="577375" y="835362"/>
                </a:lnTo>
                <a:lnTo>
                  <a:pt x="508076" y="831919"/>
                </a:lnTo>
                <a:lnTo>
                  <a:pt x="441640" y="827222"/>
                </a:lnTo>
                <a:lnTo>
                  <a:pt x="378431" y="821339"/>
                </a:lnTo>
                <a:lnTo>
                  <a:pt x="318810" y="814341"/>
                </a:lnTo>
                <a:lnTo>
                  <a:pt x="263143" y="806299"/>
                </a:lnTo>
                <a:lnTo>
                  <a:pt x="211793" y="797283"/>
                </a:lnTo>
                <a:lnTo>
                  <a:pt x="165122" y="787362"/>
                </a:lnTo>
                <a:lnTo>
                  <a:pt x="123495" y="776607"/>
                </a:lnTo>
                <a:lnTo>
                  <a:pt x="56825" y="752877"/>
                </a:lnTo>
                <a:lnTo>
                  <a:pt x="14690" y="726654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423150" y="4998275"/>
            <a:ext cx="1229360" cy="11849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38760" marR="233045" indent="-635" algn="ctr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ages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ts val="1670"/>
              </a:lnSpc>
              <a:spcBef>
                <a:spcPts val="148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Layered file  system</a:t>
            </a:r>
            <a:r>
              <a:rPr sz="1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(AUFS)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4981" y="5130800"/>
            <a:ext cx="1692910" cy="88074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170"/>
              </a:lnSpc>
              <a:spcBef>
                <a:spcPts val="360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NET</a:t>
            </a:r>
            <a:r>
              <a:rPr sz="2000" b="1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TRAFFIC  </a:t>
            </a:r>
            <a:r>
              <a:rPr sz="2000" b="1" spc="-35" dirty="0">
                <a:solidFill>
                  <a:srgbClr val="717074"/>
                </a:solidFill>
                <a:latin typeface="Arial"/>
                <a:cs typeface="Arial"/>
              </a:rPr>
              <a:t>TO      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C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O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spc="-150" dirty="0">
                <a:solidFill>
                  <a:srgbClr val="717074"/>
                </a:solidFill>
                <a:latin typeface="Arial"/>
                <a:cs typeface="Arial"/>
              </a:rPr>
              <a:t>T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717074"/>
                </a:solidFill>
                <a:latin typeface="Arial"/>
                <a:cs typeface="Arial"/>
              </a:rPr>
              <a:t>I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sz="2000" b="1" spc="5" dirty="0">
                <a:solidFill>
                  <a:srgbClr val="717074"/>
                </a:solidFill>
                <a:latin typeface="Arial"/>
                <a:cs typeface="Arial"/>
              </a:rPr>
              <a:t>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132012" y="5181574"/>
            <a:ext cx="610235" cy="381635"/>
          </a:xfrm>
          <a:custGeom>
            <a:avLst/>
            <a:gdLst/>
            <a:ahLst/>
            <a:cxnLst/>
            <a:rect l="l" t="t" r="r" b="b"/>
            <a:pathLst>
              <a:path w="610235" h="381635">
                <a:moveTo>
                  <a:pt x="44424" y="308330"/>
                </a:moveTo>
                <a:lnTo>
                  <a:pt x="0" y="381025"/>
                </a:lnTo>
                <a:lnTo>
                  <a:pt x="84810" y="372948"/>
                </a:lnTo>
                <a:lnTo>
                  <a:pt x="69672" y="348716"/>
                </a:lnTo>
                <a:lnTo>
                  <a:pt x="95518" y="332562"/>
                </a:lnTo>
                <a:lnTo>
                  <a:pt x="59562" y="332562"/>
                </a:lnTo>
                <a:lnTo>
                  <a:pt x="44424" y="308330"/>
                </a:lnTo>
                <a:close/>
              </a:path>
              <a:path w="610235" h="381635">
                <a:moveTo>
                  <a:pt x="598800" y="20612"/>
                </a:moveTo>
                <a:lnTo>
                  <a:pt x="558685" y="20612"/>
                </a:lnTo>
                <a:lnTo>
                  <a:pt x="59562" y="332562"/>
                </a:lnTo>
                <a:lnTo>
                  <a:pt x="95518" y="332562"/>
                </a:lnTo>
                <a:lnTo>
                  <a:pt x="568782" y="36766"/>
                </a:lnTo>
                <a:lnTo>
                  <a:pt x="590306" y="36766"/>
                </a:lnTo>
                <a:lnTo>
                  <a:pt x="598800" y="20612"/>
                </a:lnTo>
                <a:close/>
              </a:path>
              <a:path w="610235" h="381635">
                <a:moveTo>
                  <a:pt x="590306" y="36766"/>
                </a:moveTo>
                <a:lnTo>
                  <a:pt x="568782" y="36766"/>
                </a:lnTo>
                <a:lnTo>
                  <a:pt x="541667" y="88328"/>
                </a:lnTo>
                <a:lnTo>
                  <a:pt x="543458" y="94081"/>
                </a:lnTo>
                <a:lnTo>
                  <a:pt x="552767" y="98983"/>
                </a:lnTo>
                <a:lnTo>
                  <a:pt x="558533" y="97193"/>
                </a:lnTo>
                <a:lnTo>
                  <a:pt x="590306" y="36766"/>
                </a:lnTo>
                <a:close/>
              </a:path>
              <a:path w="610235" h="381635">
                <a:moveTo>
                  <a:pt x="609638" y="0"/>
                </a:moveTo>
                <a:lnTo>
                  <a:pt x="499884" y="3352"/>
                </a:lnTo>
                <a:lnTo>
                  <a:pt x="495744" y="7747"/>
                </a:lnTo>
                <a:lnTo>
                  <a:pt x="496074" y="18262"/>
                </a:lnTo>
                <a:lnTo>
                  <a:pt x="500468" y="22390"/>
                </a:lnTo>
                <a:lnTo>
                  <a:pt x="558685" y="20612"/>
                </a:lnTo>
                <a:lnTo>
                  <a:pt x="598800" y="20612"/>
                </a:lnTo>
                <a:lnTo>
                  <a:pt x="6096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16200" y="5837765"/>
            <a:ext cx="2082800" cy="5799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079750" y="5957125"/>
            <a:ext cx="11537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Linux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7537" y="4457700"/>
            <a:ext cx="114744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00"/>
              </a:spcBef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Control 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&amp;</a:t>
            </a:r>
            <a:r>
              <a:rPr sz="1400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717074"/>
                </a:solidFill>
                <a:latin typeface="Arial"/>
                <a:cs typeface="Arial"/>
              </a:rPr>
              <a:t>TTY</a:t>
            </a:r>
            <a:endParaRPr sz="1400">
              <a:latin typeface="Arial"/>
              <a:cs typeface="Arial"/>
            </a:endParaRPr>
          </a:p>
          <a:p>
            <a:pPr marL="560070">
              <a:lnSpc>
                <a:spcPts val="1590"/>
              </a:lnSpc>
            </a:pP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/</a:t>
            </a:r>
            <a:r>
              <a:rPr sz="1400" spc="-10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REST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241370" y="3098800"/>
            <a:ext cx="2645829" cy="10922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779000" y="3395129"/>
            <a:ext cx="1574800" cy="5715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94520" y="3127749"/>
            <a:ext cx="2540641" cy="99057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294518" y="3127751"/>
            <a:ext cx="2541270" cy="990600"/>
          </a:xfrm>
          <a:custGeom>
            <a:avLst/>
            <a:gdLst/>
            <a:ahLst/>
            <a:cxnLst/>
            <a:rect l="l" t="t" r="r" b="b"/>
            <a:pathLst>
              <a:path w="2541270" h="990600">
                <a:moveTo>
                  <a:pt x="229600" y="325961"/>
                </a:moveTo>
                <a:lnTo>
                  <a:pt x="235313" y="252148"/>
                </a:lnTo>
                <a:lnTo>
                  <a:pt x="256062" y="217102"/>
                </a:lnTo>
                <a:lnTo>
                  <a:pt x="288089" y="184389"/>
                </a:lnTo>
                <a:lnTo>
                  <a:pt x="330906" y="154830"/>
                </a:lnTo>
                <a:lnTo>
                  <a:pt x="371100" y="134657"/>
                </a:lnTo>
                <a:lnTo>
                  <a:pt x="415276" y="117944"/>
                </a:lnTo>
                <a:lnTo>
                  <a:pt x="462697" y="104748"/>
                </a:lnTo>
                <a:lnTo>
                  <a:pt x="512628" y="95127"/>
                </a:lnTo>
                <a:lnTo>
                  <a:pt x="564334" y="89139"/>
                </a:lnTo>
                <a:lnTo>
                  <a:pt x="617078" y="86843"/>
                </a:lnTo>
                <a:lnTo>
                  <a:pt x="670127" y="88297"/>
                </a:lnTo>
                <a:lnTo>
                  <a:pt x="722743" y="93557"/>
                </a:lnTo>
                <a:lnTo>
                  <a:pt x="774191" y="102684"/>
                </a:lnTo>
                <a:lnTo>
                  <a:pt x="823736" y="115733"/>
                </a:lnTo>
                <a:lnTo>
                  <a:pt x="854111" y="90838"/>
                </a:lnTo>
                <a:lnTo>
                  <a:pt x="890831" y="69907"/>
                </a:lnTo>
                <a:lnTo>
                  <a:pt x="932766" y="53033"/>
                </a:lnTo>
                <a:lnTo>
                  <a:pt x="978789" y="40308"/>
                </a:lnTo>
                <a:lnTo>
                  <a:pt x="1027772" y="31824"/>
                </a:lnTo>
                <a:lnTo>
                  <a:pt x="1078585" y="27674"/>
                </a:lnTo>
                <a:lnTo>
                  <a:pt x="1130101" y="27949"/>
                </a:lnTo>
                <a:lnTo>
                  <a:pt x="1181191" y="32742"/>
                </a:lnTo>
                <a:lnTo>
                  <a:pt x="1230727" y="42144"/>
                </a:lnTo>
                <a:lnTo>
                  <a:pt x="1277581" y="56248"/>
                </a:lnTo>
                <a:lnTo>
                  <a:pt x="1320624" y="75146"/>
                </a:lnTo>
                <a:lnTo>
                  <a:pt x="1355029" y="47530"/>
                </a:lnTo>
                <a:lnTo>
                  <a:pt x="1400237" y="25407"/>
                </a:lnTo>
                <a:lnTo>
                  <a:pt x="1454044" y="9625"/>
                </a:lnTo>
                <a:lnTo>
                  <a:pt x="1514244" y="1035"/>
                </a:lnTo>
                <a:lnTo>
                  <a:pt x="1569118" y="49"/>
                </a:lnTo>
                <a:lnTo>
                  <a:pt x="1622266" y="5155"/>
                </a:lnTo>
                <a:lnTo>
                  <a:pt x="1671989" y="15984"/>
                </a:lnTo>
                <a:lnTo>
                  <a:pt x="1716588" y="32169"/>
                </a:lnTo>
                <a:lnTo>
                  <a:pt x="1754364" y="53339"/>
                </a:lnTo>
                <a:lnTo>
                  <a:pt x="1792234" y="33695"/>
                </a:lnTo>
                <a:lnTo>
                  <a:pt x="1835348" y="18383"/>
                </a:lnTo>
                <a:lnTo>
                  <a:pt x="1882444" y="7558"/>
                </a:lnTo>
                <a:lnTo>
                  <a:pt x="1932259" y="1378"/>
                </a:lnTo>
                <a:lnTo>
                  <a:pt x="1983530" y="0"/>
                </a:lnTo>
                <a:lnTo>
                  <a:pt x="2034993" y="3578"/>
                </a:lnTo>
                <a:lnTo>
                  <a:pt x="2085385" y="12271"/>
                </a:lnTo>
                <a:lnTo>
                  <a:pt x="2146315" y="31234"/>
                </a:lnTo>
                <a:lnTo>
                  <a:pt x="2195930" y="57111"/>
                </a:lnTo>
                <a:lnTo>
                  <a:pt x="2232239" y="88578"/>
                </a:lnTo>
                <a:lnTo>
                  <a:pt x="2253255" y="124309"/>
                </a:lnTo>
                <a:lnTo>
                  <a:pt x="2311513" y="136164"/>
                </a:lnTo>
                <a:lnTo>
                  <a:pt x="2363494" y="153623"/>
                </a:lnTo>
                <a:lnTo>
                  <a:pt x="2407889" y="176029"/>
                </a:lnTo>
                <a:lnTo>
                  <a:pt x="2443389" y="202722"/>
                </a:lnTo>
                <a:lnTo>
                  <a:pt x="2468685" y="233046"/>
                </a:lnTo>
                <a:lnTo>
                  <a:pt x="2484147" y="292473"/>
                </a:lnTo>
                <a:lnTo>
                  <a:pt x="2476636" y="322203"/>
                </a:lnTo>
                <a:lnTo>
                  <a:pt x="2459035" y="350955"/>
                </a:lnTo>
                <a:lnTo>
                  <a:pt x="2497679" y="383361"/>
                </a:lnTo>
                <a:lnTo>
                  <a:pt x="2524396" y="418501"/>
                </a:lnTo>
                <a:lnTo>
                  <a:pt x="2538835" y="455466"/>
                </a:lnTo>
                <a:lnTo>
                  <a:pt x="2540645" y="493347"/>
                </a:lnTo>
                <a:lnTo>
                  <a:pt x="2529475" y="531235"/>
                </a:lnTo>
                <a:lnTo>
                  <a:pt x="2483823" y="589319"/>
                </a:lnTo>
                <a:lnTo>
                  <a:pt x="2449993" y="614561"/>
                </a:lnTo>
                <a:lnTo>
                  <a:pt x="2409784" y="636813"/>
                </a:lnTo>
                <a:lnTo>
                  <a:pt x="2363913" y="655730"/>
                </a:lnTo>
                <a:lnTo>
                  <a:pt x="2313099" y="670970"/>
                </a:lnTo>
                <a:lnTo>
                  <a:pt x="2258061" y="682189"/>
                </a:lnTo>
                <a:lnTo>
                  <a:pt x="2199515" y="689043"/>
                </a:lnTo>
                <a:lnTo>
                  <a:pt x="2191175" y="727330"/>
                </a:lnTo>
                <a:lnTo>
                  <a:pt x="2168008" y="763421"/>
                </a:lnTo>
                <a:lnTo>
                  <a:pt x="2131063" y="796130"/>
                </a:lnTo>
                <a:lnTo>
                  <a:pt x="2081385" y="824265"/>
                </a:lnTo>
                <a:lnTo>
                  <a:pt x="2036895" y="841490"/>
                </a:lnTo>
                <a:lnTo>
                  <a:pt x="1988719" y="854461"/>
                </a:lnTo>
                <a:lnTo>
                  <a:pt x="1937874" y="863136"/>
                </a:lnTo>
                <a:lnTo>
                  <a:pt x="1885378" y="867475"/>
                </a:lnTo>
                <a:lnTo>
                  <a:pt x="1832248" y="867435"/>
                </a:lnTo>
                <a:lnTo>
                  <a:pt x="1779501" y="862976"/>
                </a:lnTo>
                <a:lnTo>
                  <a:pt x="1728154" y="854057"/>
                </a:lnTo>
                <a:lnTo>
                  <a:pt x="1679224" y="840637"/>
                </a:lnTo>
                <a:lnTo>
                  <a:pt x="1657635" y="870330"/>
                </a:lnTo>
                <a:lnTo>
                  <a:pt x="1628364" y="897593"/>
                </a:lnTo>
                <a:lnTo>
                  <a:pt x="1592129" y="922067"/>
                </a:lnTo>
                <a:lnTo>
                  <a:pt x="1549642" y="943392"/>
                </a:lnTo>
                <a:lnTo>
                  <a:pt x="1501619" y="961210"/>
                </a:lnTo>
                <a:lnTo>
                  <a:pt x="1448775" y="975164"/>
                </a:lnTo>
                <a:lnTo>
                  <a:pt x="1391824" y="984893"/>
                </a:lnTo>
                <a:lnTo>
                  <a:pt x="1337820" y="989724"/>
                </a:lnTo>
                <a:lnTo>
                  <a:pt x="1283979" y="990569"/>
                </a:lnTo>
                <a:lnTo>
                  <a:pt x="1230987" y="987569"/>
                </a:lnTo>
                <a:lnTo>
                  <a:pt x="1179529" y="980868"/>
                </a:lnTo>
                <a:lnTo>
                  <a:pt x="1130291" y="970609"/>
                </a:lnTo>
                <a:lnTo>
                  <a:pt x="1083959" y="956934"/>
                </a:lnTo>
                <a:lnTo>
                  <a:pt x="1041219" y="939985"/>
                </a:lnTo>
                <a:lnTo>
                  <a:pt x="1002756" y="919907"/>
                </a:lnTo>
                <a:lnTo>
                  <a:pt x="969257" y="896840"/>
                </a:lnTo>
                <a:lnTo>
                  <a:pt x="921623" y="910140"/>
                </a:lnTo>
                <a:lnTo>
                  <a:pt x="872479" y="920169"/>
                </a:lnTo>
                <a:lnTo>
                  <a:pt x="822311" y="926994"/>
                </a:lnTo>
                <a:lnTo>
                  <a:pt x="771604" y="930683"/>
                </a:lnTo>
                <a:lnTo>
                  <a:pt x="720842" y="931303"/>
                </a:lnTo>
                <a:lnTo>
                  <a:pt x="670510" y="928921"/>
                </a:lnTo>
                <a:lnTo>
                  <a:pt x="621094" y="923603"/>
                </a:lnTo>
                <a:lnTo>
                  <a:pt x="573079" y="915418"/>
                </a:lnTo>
                <a:lnTo>
                  <a:pt x="526948" y="904432"/>
                </a:lnTo>
                <a:lnTo>
                  <a:pt x="483188" y="890713"/>
                </a:lnTo>
                <a:lnTo>
                  <a:pt x="442283" y="874327"/>
                </a:lnTo>
                <a:lnTo>
                  <a:pt x="404718" y="855342"/>
                </a:lnTo>
                <a:lnTo>
                  <a:pt x="370978" y="833824"/>
                </a:lnTo>
                <a:lnTo>
                  <a:pt x="341548" y="809842"/>
                </a:lnTo>
                <a:lnTo>
                  <a:pt x="280375" y="809771"/>
                </a:lnTo>
                <a:lnTo>
                  <a:pt x="222526" y="802312"/>
                </a:lnTo>
                <a:lnTo>
                  <a:pt x="170061" y="788186"/>
                </a:lnTo>
                <a:lnTo>
                  <a:pt x="125038" y="768116"/>
                </a:lnTo>
                <a:lnTo>
                  <a:pt x="89517" y="742823"/>
                </a:lnTo>
                <a:lnTo>
                  <a:pt x="65557" y="713029"/>
                </a:lnTo>
                <a:lnTo>
                  <a:pt x="55375" y="678115"/>
                </a:lnTo>
                <a:lnTo>
                  <a:pt x="62324" y="643552"/>
                </a:lnTo>
                <a:lnTo>
                  <a:pt x="85633" y="611057"/>
                </a:lnTo>
                <a:lnTo>
                  <a:pt x="124531" y="582348"/>
                </a:lnTo>
                <a:lnTo>
                  <a:pt x="66294" y="557406"/>
                </a:lnTo>
                <a:lnTo>
                  <a:pt x="24738" y="525250"/>
                </a:lnTo>
                <a:lnTo>
                  <a:pt x="1945" y="488124"/>
                </a:lnTo>
                <a:lnTo>
                  <a:pt x="0" y="448273"/>
                </a:lnTo>
                <a:lnTo>
                  <a:pt x="13587" y="417962"/>
                </a:lnTo>
                <a:lnTo>
                  <a:pt x="74597" y="367439"/>
                </a:lnTo>
                <a:lnTo>
                  <a:pt x="118916" y="348854"/>
                </a:lnTo>
                <a:lnTo>
                  <a:pt x="170375" y="335804"/>
                </a:lnTo>
                <a:lnTo>
                  <a:pt x="227424" y="329103"/>
                </a:lnTo>
                <a:lnTo>
                  <a:pt x="228130" y="328048"/>
                </a:lnTo>
                <a:lnTo>
                  <a:pt x="228894" y="327016"/>
                </a:lnTo>
                <a:lnTo>
                  <a:pt x="229600" y="325961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421812" y="3706177"/>
            <a:ext cx="149225" cy="18415"/>
          </a:xfrm>
          <a:custGeom>
            <a:avLst/>
            <a:gdLst/>
            <a:ahLst/>
            <a:cxnLst/>
            <a:rect l="l" t="t" r="r" b="b"/>
            <a:pathLst>
              <a:path w="149225" h="18414">
                <a:moveTo>
                  <a:pt x="148931" y="18276"/>
                </a:moveTo>
                <a:lnTo>
                  <a:pt x="110058" y="18306"/>
                </a:lnTo>
                <a:lnTo>
                  <a:pt x="71841" y="15217"/>
                </a:lnTo>
                <a:lnTo>
                  <a:pt x="34936" y="9089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37006" y="3924453"/>
            <a:ext cx="65405" cy="8890"/>
          </a:xfrm>
          <a:custGeom>
            <a:avLst/>
            <a:gdLst/>
            <a:ahLst/>
            <a:cxnLst/>
            <a:rect l="l" t="t" r="r" b="b"/>
            <a:pathLst>
              <a:path w="65404" h="8889">
                <a:moveTo>
                  <a:pt x="65147" y="0"/>
                </a:moveTo>
                <a:lnTo>
                  <a:pt x="49303" y="3038"/>
                </a:lnTo>
                <a:lnTo>
                  <a:pt x="33124" y="5512"/>
                </a:lnTo>
                <a:lnTo>
                  <a:pt x="16669" y="7413"/>
                </a:lnTo>
                <a:lnTo>
                  <a:pt x="0" y="8737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24382" y="398065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39276" y="39899"/>
                </a:moveTo>
                <a:lnTo>
                  <a:pt x="27980" y="30353"/>
                </a:lnTo>
                <a:lnTo>
                  <a:pt x="17653" y="20508"/>
                </a:lnTo>
                <a:lnTo>
                  <a:pt x="8319" y="10384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974033" y="3921060"/>
            <a:ext cx="15875" cy="43815"/>
          </a:xfrm>
          <a:custGeom>
            <a:avLst/>
            <a:gdLst/>
            <a:ahLst/>
            <a:cxnLst/>
            <a:rect l="l" t="t" r="r" b="b"/>
            <a:pathLst>
              <a:path w="15875" h="43814">
                <a:moveTo>
                  <a:pt x="15700" y="0"/>
                </a:moveTo>
                <a:lnTo>
                  <a:pt x="13422" y="11092"/>
                </a:lnTo>
                <a:lnTo>
                  <a:pt x="10036" y="22101"/>
                </a:lnTo>
                <a:lnTo>
                  <a:pt x="5556" y="33003"/>
                </a:lnTo>
                <a:lnTo>
                  <a:pt x="0" y="4377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296711" y="3645785"/>
            <a:ext cx="200675" cy="1731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667243" y="3476276"/>
            <a:ext cx="85725" cy="61594"/>
          </a:xfrm>
          <a:custGeom>
            <a:avLst/>
            <a:gdLst/>
            <a:ahLst/>
            <a:cxnLst/>
            <a:rect l="l" t="t" r="r" b="b"/>
            <a:pathLst>
              <a:path w="85725" h="61595">
                <a:moveTo>
                  <a:pt x="85140" y="0"/>
                </a:moveTo>
                <a:lnTo>
                  <a:pt x="68966" y="17223"/>
                </a:lnTo>
                <a:lnTo>
                  <a:pt x="49248" y="33294"/>
                </a:lnTo>
                <a:lnTo>
                  <a:pt x="26191" y="48059"/>
                </a:lnTo>
                <a:lnTo>
                  <a:pt x="0" y="61362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548123" y="3248621"/>
            <a:ext cx="5080" cy="29209"/>
          </a:xfrm>
          <a:custGeom>
            <a:avLst/>
            <a:gdLst/>
            <a:ahLst/>
            <a:cxnLst/>
            <a:rect l="l" t="t" r="r" b="b"/>
            <a:pathLst>
              <a:path w="5079" h="29210">
                <a:moveTo>
                  <a:pt x="0" y="0"/>
                </a:moveTo>
                <a:lnTo>
                  <a:pt x="2101" y="7195"/>
                </a:lnTo>
                <a:lnTo>
                  <a:pt x="3555" y="14432"/>
                </a:lnTo>
                <a:lnTo>
                  <a:pt x="4348" y="21698"/>
                </a:lnTo>
                <a:lnTo>
                  <a:pt x="4470" y="2898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004493" y="317785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5" h="37464">
                <a:moveTo>
                  <a:pt x="0" y="36964"/>
                </a:moveTo>
                <a:lnTo>
                  <a:pt x="8989" y="27115"/>
                </a:lnTo>
                <a:lnTo>
                  <a:pt x="19276" y="17647"/>
                </a:lnTo>
                <a:lnTo>
                  <a:pt x="30832" y="8597"/>
                </a:lnTo>
                <a:lnTo>
                  <a:pt x="4363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596622" y="3200558"/>
            <a:ext cx="21590" cy="32384"/>
          </a:xfrm>
          <a:custGeom>
            <a:avLst/>
            <a:gdLst/>
            <a:ahLst/>
            <a:cxnLst/>
            <a:rect l="l" t="t" r="r" b="b"/>
            <a:pathLst>
              <a:path w="21590" h="32385">
                <a:moveTo>
                  <a:pt x="0" y="31873"/>
                </a:moveTo>
                <a:lnTo>
                  <a:pt x="3877" y="23652"/>
                </a:lnTo>
                <a:lnTo>
                  <a:pt x="8702" y="15584"/>
                </a:lnTo>
                <a:lnTo>
                  <a:pt x="14453" y="7692"/>
                </a:lnTo>
                <a:lnTo>
                  <a:pt x="2111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117960" y="3243255"/>
            <a:ext cx="76835" cy="31115"/>
          </a:xfrm>
          <a:custGeom>
            <a:avLst/>
            <a:gdLst/>
            <a:ahLst/>
            <a:cxnLst/>
            <a:rect l="l" t="t" r="r" b="b"/>
            <a:pathLst>
              <a:path w="76834" h="31114">
                <a:moveTo>
                  <a:pt x="0" y="0"/>
                </a:moveTo>
                <a:lnTo>
                  <a:pt x="20409" y="6793"/>
                </a:lnTo>
                <a:lnTo>
                  <a:pt x="39981" y="14225"/>
                </a:lnTo>
                <a:lnTo>
                  <a:pt x="58671" y="22272"/>
                </a:lnTo>
                <a:lnTo>
                  <a:pt x="76435" y="30911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524118" y="3453712"/>
            <a:ext cx="13970" cy="33020"/>
          </a:xfrm>
          <a:custGeom>
            <a:avLst/>
            <a:gdLst/>
            <a:ahLst/>
            <a:cxnLst/>
            <a:rect l="l" t="t" r="r" b="b"/>
            <a:pathLst>
              <a:path w="13970" h="33020">
                <a:moveTo>
                  <a:pt x="13346" y="32538"/>
                </a:moveTo>
                <a:lnTo>
                  <a:pt x="9102" y="24516"/>
                </a:lnTo>
                <a:lnTo>
                  <a:pt x="5460" y="16415"/>
                </a:lnTo>
                <a:lnTo>
                  <a:pt x="2424" y="8241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9948862" y="3465385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18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Hub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761386" y="3957230"/>
            <a:ext cx="846455" cy="1301115"/>
          </a:xfrm>
          <a:custGeom>
            <a:avLst/>
            <a:gdLst/>
            <a:ahLst/>
            <a:cxnLst/>
            <a:rect l="l" t="t" r="r" b="b"/>
            <a:pathLst>
              <a:path w="846454" h="1301114">
                <a:moveTo>
                  <a:pt x="9537" y="1186853"/>
                </a:moveTo>
                <a:lnTo>
                  <a:pt x="5079" y="1190917"/>
                </a:lnTo>
                <a:lnTo>
                  <a:pt x="0" y="1300607"/>
                </a:lnTo>
                <a:lnTo>
                  <a:pt x="79609" y="1260322"/>
                </a:lnTo>
                <a:lnTo>
                  <a:pt x="37414" y="1260322"/>
                </a:lnTo>
                <a:lnTo>
                  <a:pt x="44102" y="1249984"/>
                </a:lnTo>
                <a:lnTo>
                  <a:pt x="21412" y="1249984"/>
                </a:lnTo>
                <a:lnTo>
                  <a:pt x="24104" y="1191793"/>
                </a:lnTo>
                <a:lnTo>
                  <a:pt x="20040" y="1187335"/>
                </a:lnTo>
                <a:lnTo>
                  <a:pt x="9537" y="1186853"/>
                </a:lnTo>
                <a:close/>
              </a:path>
              <a:path w="846454" h="1301114">
                <a:moveTo>
                  <a:pt x="89382" y="1234033"/>
                </a:moveTo>
                <a:lnTo>
                  <a:pt x="37414" y="1260322"/>
                </a:lnTo>
                <a:lnTo>
                  <a:pt x="79609" y="1260322"/>
                </a:lnTo>
                <a:lnTo>
                  <a:pt x="97980" y="1251026"/>
                </a:lnTo>
                <a:lnTo>
                  <a:pt x="99860" y="1245298"/>
                </a:lnTo>
                <a:lnTo>
                  <a:pt x="95110" y="1235913"/>
                </a:lnTo>
                <a:lnTo>
                  <a:pt x="89382" y="1234033"/>
                </a:lnTo>
                <a:close/>
              </a:path>
              <a:path w="846454" h="1301114">
                <a:moveTo>
                  <a:pt x="33362" y="1231519"/>
                </a:moveTo>
                <a:lnTo>
                  <a:pt x="21412" y="1249984"/>
                </a:lnTo>
                <a:lnTo>
                  <a:pt x="44102" y="1249984"/>
                </a:lnTo>
                <a:lnTo>
                  <a:pt x="49352" y="1241869"/>
                </a:lnTo>
                <a:lnTo>
                  <a:pt x="33362" y="1231519"/>
                </a:lnTo>
                <a:close/>
              </a:path>
              <a:path w="846454" h="1301114">
                <a:moveTo>
                  <a:pt x="105803" y="1119555"/>
                </a:moveTo>
                <a:lnTo>
                  <a:pt x="64401" y="1183538"/>
                </a:lnTo>
                <a:lnTo>
                  <a:pt x="80403" y="1193888"/>
                </a:lnTo>
                <a:lnTo>
                  <a:pt x="121792" y="1129906"/>
                </a:lnTo>
                <a:lnTo>
                  <a:pt x="105803" y="1119555"/>
                </a:lnTo>
                <a:close/>
              </a:path>
              <a:path w="846454" h="1301114">
                <a:moveTo>
                  <a:pt x="178244" y="1007605"/>
                </a:moveTo>
                <a:lnTo>
                  <a:pt x="136855" y="1071575"/>
                </a:lnTo>
                <a:lnTo>
                  <a:pt x="152844" y="1081925"/>
                </a:lnTo>
                <a:lnTo>
                  <a:pt x="194233" y="1017955"/>
                </a:lnTo>
                <a:lnTo>
                  <a:pt x="178244" y="1007605"/>
                </a:lnTo>
                <a:close/>
              </a:path>
              <a:path w="846454" h="1301114">
                <a:moveTo>
                  <a:pt x="250685" y="895642"/>
                </a:moveTo>
                <a:lnTo>
                  <a:pt x="209295" y="959624"/>
                </a:lnTo>
                <a:lnTo>
                  <a:pt x="225285" y="969975"/>
                </a:lnTo>
                <a:lnTo>
                  <a:pt x="266687" y="905992"/>
                </a:lnTo>
                <a:lnTo>
                  <a:pt x="250685" y="895642"/>
                </a:lnTo>
                <a:close/>
              </a:path>
              <a:path w="846454" h="1301114">
                <a:moveTo>
                  <a:pt x="323126" y="783691"/>
                </a:moveTo>
                <a:lnTo>
                  <a:pt x="281736" y="847661"/>
                </a:lnTo>
                <a:lnTo>
                  <a:pt x="297726" y="858012"/>
                </a:lnTo>
                <a:lnTo>
                  <a:pt x="339128" y="794042"/>
                </a:lnTo>
                <a:lnTo>
                  <a:pt x="323126" y="783691"/>
                </a:lnTo>
                <a:close/>
              </a:path>
              <a:path w="846454" h="1301114">
                <a:moveTo>
                  <a:pt x="395566" y="671741"/>
                </a:moveTo>
                <a:lnTo>
                  <a:pt x="354177" y="735711"/>
                </a:lnTo>
                <a:lnTo>
                  <a:pt x="370166" y="746061"/>
                </a:lnTo>
                <a:lnTo>
                  <a:pt x="411568" y="682078"/>
                </a:lnTo>
                <a:lnTo>
                  <a:pt x="395566" y="671741"/>
                </a:lnTo>
                <a:close/>
              </a:path>
              <a:path w="846454" h="1301114">
                <a:moveTo>
                  <a:pt x="468020" y="559777"/>
                </a:moveTo>
                <a:lnTo>
                  <a:pt x="426618" y="623747"/>
                </a:lnTo>
                <a:lnTo>
                  <a:pt x="442620" y="634098"/>
                </a:lnTo>
                <a:lnTo>
                  <a:pt x="484009" y="570128"/>
                </a:lnTo>
                <a:lnTo>
                  <a:pt x="468020" y="559777"/>
                </a:lnTo>
                <a:close/>
              </a:path>
              <a:path w="846454" h="1301114">
                <a:moveTo>
                  <a:pt x="540461" y="447827"/>
                </a:moveTo>
                <a:lnTo>
                  <a:pt x="499059" y="511797"/>
                </a:lnTo>
                <a:lnTo>
                  <a:pt x="515061" y="522147"/>
                </a:lnTo>
                <a:lnTo>
                  <a:pt x="556450" y="458165"/>
                </a:lnTo>
                <a:lnTo>
                  <a:pt x="540461" y="447827"/>
                </a:lnTo>
                <a:close/>
              </a:path>
              <a:path w="846454" h="1301114">
                <a:moveTo>
                  <a:pt x="612901" y="335864"/>
                </a:moveTo>
                <a:lnTo>
                  <a:pt x="571500" y="399834"/>
                </a:lnTo>
                <a:lnTo>
                  <a:pt x="587501" y="410184"/>
                </a:lnTo>
                <a:lnTo>
                  <a:pt x="628891" y="346214"/>
                </a:lnTo>
                <a:lnTo>
                  <a:pt x="612901" y="335864"/>
                </a:lnTo>
                <a:close/>
              </a:path>
              <a:path w="846454" h="1301114">
                <a:moveTo>
                  <a:pt x="685342" y="223913"/>
                </a:moveTo>
                <a:lnTo>
                  <a:pt x="643953" y="287883"/>
                </a:lnTo>
                <a:lnTo>
                  <a:pt x="659942" y="298234"/>
                </a:lnTo>
                <a:lnTo>
                  <a:pt x="701332" y="234251"/>
                </a:lnTo>
                <a:lnTo>
                  <a:pt x="685342" y="223913"/>
                </a:lnTo>
                <a:close/>
              </a:path>
              <a:path w="846454" h="1301114">
                <a:moveTo>
                  <a:pt x="757783" y="111950"/>
                </a:moveTo>
                <a:lnTo>
                  <a:pt x="716394" y="175933"/>
                </a:lnTo>
                <a:lnTo>
                  <a:pt x="732383" y="186270"/>
                </a:lnTo>
                <a:lnTo>
                  <a:pt x="773772" y="122301"/>
                </a:lnTo>
                <a:lnTo>
                  <a:pt x="757783" y="111950"/>
                </a:lnTo>
                <a:close/>
              </a:path>
              <a:path w="846454" h="1301114">
                <a:moveTo>
                  <a:pt x="830224" y="0"/>
                </a:moveTo>
                <a:lnTo>
                  <a:pt x="788835" y="63969"/>
                </a:lnTo>
                <a:lnTo>
                  <a:pt x="804824" y="74320"/>
                </a:lnTo>
                <a:lnTo>
                  <a:pt x="846226" y="10337"/>
                </a:lnTo>
                <a:lnTo>
                  <a:pt x="830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9358312" y="4305300"/>
            <a:ext cx="518795" cy="42925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300"/>
              </a:spcBef>
            </a:pPr>
            <a:r>
              <a:rPr sz="1400" i="1" spc="-5" dirty="0">
                <a:solidFill>
                  <a:srgbClr val="717074"/>
                </a:solidFill>
                <a:latin typeface="Arial"/>
                <a:cs typeface="Arial"/>
              </a:rPr>
              <a:t>Pull  Imag</a:t>
            </a:r>
            <a:r>
              <a:rPr sz="1400" i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71512" y="900874"/>
            <a:ext cx="6211570" cy="219837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Control plane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&amp;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lifecycle management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for</a:t>
            </a:r>
            <a:r>
              <a:rPr sz="1800" b="1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containers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Resource scheduling and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container</a:t>
            </a:r>
            <a:r>
              <a:rPr sz="1800" b="1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abstraction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Infrastructure abstractions: Storage, networking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etc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single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Linux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kernel manages</a:t>
            </a:r>
            <a:r>
              <a:rPr sz="1800" b="1" spc="-8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everything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static size and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resource reservation when</a:t>
            </a:r>
            <a:r>
              <a:rPr sz="1800" b="1" spc="-7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virtual</a:t>
            </a:r>
            <a:endParaRPr sz="1800">
              <a:latin typeface="Arial"/>
              <a:cs typeface="Arial"/>
            </a:endParaRPr>
          </a:p>
          <a:p>
            <a:pPr marR="392430" algn="r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LINUX</a:t>
            </a:r>
            <a:r>
              <a:rPr sz="2000" b="1" spc="-9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569200" y="427570"/>
            <a:ext cx="3987800" cy="24638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709838" y="1200010"/>
            <a:ext cx="1418590" cy="972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0200"/>
              </a:lnSpc>
              <a:spcBef>
                <a:spcPts val="95"/>
              </a:spcBef>
            </a:pP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STATEFUL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G-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RUNN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SINGLE USER  SINGLE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7600" y="3094567"/>
            <a:ext cx="6731000" cy="345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36812" y="3124200"/>
            <a:ext cx="66294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6812" y="3124200"/>
            <a:ext cx="6629400" cy="3352800"/>
          </a:xfrm>
          <a:custGeom>
            <a:avLst/>
            <a:gdLst/>
            <a:ahLst/>
            <a:cxnLst/>
            <a:rect l="l" t="t" r="r" b="b"/>
            <a:pathLst>
              <a:path w="6629400" h="3352800">
                <a:moveTo>
                  <a:pt x="0" y="0"/>
                </a:moveTo>
                <a:lnTo>
                  <a:pt x="6629403" y="0"/>
                </a:lnTo>
                <a:lnTo>
                  <a:pt x="6629403" y="3352801"/>
                </a:lnTo>
                <a:lnTo>
                  <a:pt x="0" y="335280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57B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6900" y="442976"/>
            <a:ext cx="37642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What is </a:t>
            </a:r>
            <a:r>
              <a:rPr sz="2800" dirty="0"/>
              <a:t>a</a:t>
            </a:r>
            <a:r>
              <a:rPr sz="2800" spc="-65" dirty="0"/>
              <a:t> </a:t>
            </a:r>
            <a:r>
              <a:rPr sz="2800" dirty="0"/>
              <a:t>Hypervisor?</a:t>
            </a:r>
            <a:endParaRPr sz="2800"/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82600" y="3094567"/>
            <a:ext cx="1625600" cy="1248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812" y="3124200"/>
            <a:ext cx="1524000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1812" y="3124200"/>
            <a:ext cx="1524000" cy="1143000"/>
          </a:xfrm>
          <a:prstGeom prst="rect">
            <a:avLst/>
          </a:prstGeom>
          <a:ln w="9525">
            <a:solidFill>
              <a:srgbClr val="357B29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69900" marR="328295" indent="-13335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Sphe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93812" y="4255820"/>
            <a:ext cx="1448435" cy="528955"/>
          </a:xfrm>
          <a:custGeom>
            <a:avLst/>
            <a:gdLst/>
            <a:ahLst/>
            <a:cxnLst/>
            <a:rect l="l" t="t" r="r" b="b"/>
            <a:pathLst>
              <a:path w="1448435" h="528954">
                <a:moveTo>
                  <a:pt x="127861" y="45059"/>
                </a:moveTo>
                <a:lnTo>
                  <a:pt x="69011" y="45059"/>
                </a:lnTo>
                <a:lnTo>
                  <a:pt x="1393532" y="498182"/>
                </a:lnTo>
                <a:lnTo>
                  <a:pt x="1336433" y="509663"/>
                </a:lnTo>
                <a:lnTo>
                  <a:pt x="1333093" y="514692"/>
                </a:lnTo>
                <a:lnTo>
                  <a:pt x="1335163" y="525005"/>
                </a:lnTo>
                <a:lnTo>
                  <a:pt x="1340192" y="528345"/>
                </a:lnTo>
                <a:lnTo>
                  <a:pt x="1447838" y="506691"/>
                </a:lnTo>
                <a:lnTo>
                  <a:pt x="1424890" y="480161"/>
                </a:lnTo>
                <a:lnTo>
                  <a:pt x="1399705" y="480161"/>
                </a:lnTo>
                <a:lnTo>
                  <a:pt x="127861" y="45059"/>
                </a:lnTo>
                <a:close/>
              </a:path>
              <a:path w="1448435" h="528954">
                <a:moveTo>
                  <a:pt x="1369999" y="423202"/>
                </a:moveTo>
                <a:lnTo>
                  <a:pt x="1362036" y="430085"/>
                </a:lnTo>
                <a:lnTo>
                  <a:pt x="1361605" y="436105"/>
                </a:lnTo>
                <a:lnTo>
                  <a:pt x="1399705" y="480161"/>
                </a:lnTo>
                <a:lnTo>
                  <a:pt x="1424890" y="480161"/>
                </a:lnTo>
                <a:lnTo>
                  <a:pt x="1376006" y="423646"/>
                </a:lnTo>
                <a:lnTo>
                  <a:pt x="1369999" y="423202"/>
                </a:lnTo>
                <a:close/>
              </a:path>
              <a:path w="1448435" h="528954">
                <a:moveTo>
                  <a:pt x="84429" y="0"/>
                </a:moveTo>
                <a:lnTo>
                  <a:pt x="0" y="11379"/>
                </a:lnTo>
                <a:lnTo>
                  <a:pt x="59766" y="72097"/>
                </a:lnTo>
                <a:lnTo>
                  <a:pt x="69011" y="45059"/>
                </a:lnTo>
                <a:lnTo>
                  <a:pt x="127861" y="45059"/>
                </a:lnTo>
                <a:lnTo>
                  <a:pt x="75184" y="27038"/>
                </a:lnTo>
                <a:lnTo>
                  <a:pt x="84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0800" y="3475566"/>
            <a:ext cx="1473200" cy="791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10200" y="3484038"/>
            <a:ext cx="914400" cy="842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80012" y="3505200"/>
            <a:ext cx="1371600" cy="6858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50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45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Linux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65574" y="3581374"/>
            <a:ext cx="915035" cy="800735"/>
          </a:xfrm>
          <a:custGeom>
            <a:avLst/>
            <a:gdLst/>
            <a:ahLst/>
            <a:cxnLst/>
            <a:rect l="l" t="t" r="r" b="b"/>
            <a:pathLst>
              <a:path w="915035" h="800735">
                <a:moveTo>
                  <a:pt x="40347" y="693369"/>
                </a:moveTo>
                <a:lnTo>
                  <a:pt x="34950" y="696061"/>
                </a:lnTo>
                <a:lnTo>
                  <a:pt x="0" y="800150"/>
                </a:lnTo>
                <a:lnTo>
                  <a:pt x="107823" y="779335"/>
                </a:lnTo>
                <a:lnTo>
                  <a:pt x="111201" y="774344"/>
                </a:lnTo>
                <a:lnTo>
                  <a:pt x="110686" y="771677"/>
                </a:lnTo>
                <a:lnTo>
                  <a:pt x="47015" y="771677"/>
                </a:lnTo>
                <a:lnTo>
                  <a:pt x="63402" y="757339"/>
                </a:lnTo>
                <a:lnTo>
                  <a:pt x="34467" y="757339"/>
                </a:lnTo>
                <a:lnTo>
                  <a:pt x="53009" y="702119"/>
                </a:lnTo>
                <a:lnTo>
                  <a:pt x="50330" y="696722"/>
                </a:lnTo>
                <a:lnTo>
                  <a:pt x="40347" y="693369"/>
                </a:lnTo>
                <a:close/>
              </a:path>
              <a:path w="915035" h="800735">
                <a:moveTo>
                  <a:pt x="104203" y="760628"/>
                </a:moveTo>
                <a:lnTo>
                  <a:pt x="47015" y="771677"/>
                </a:lnTo>
                <a:lnTo>
                  <a:pt x="110686" y="771677"/>
                </a:lnTo>
                <a:lnTo>
                  <a:pt x="109207" y="764006"/>
                </a:lnTo>
                <a:lnTo>
                  <a:pt x="104203" y="760628"/>
                </a:lnTo>
                <a:close/>
              </a:path>
              <a:path w="915035" h="800735">
                <a:moveTo>
                  <a:pt x="904915" y="28473"/>
                </a:moveTo>
                <a:lnTo>
                  <a:pt x="867460" y="28473"/>
                </a:lnTo>
                <a:lnTo>
                  <a:pt x="34467" y="757339"/>
                </a:lnTo>
                <a:lnTo>
                  <a:pt x="63402" y="757339"/>
                </a:lnTo>
                <a:lnTo>
                  <a:pt x="880008" y="42811"/>
                </a:lnTo>
                <a:lnTo>
                  <a:pt x="900101" y="42811"/>
                </a:lnTo>
                <a:lnTo>
                  <a:pt x="904915" y="28473"/>
                </a:lnTo>
                <a:close/>
              </a:path>
              <a:path w="915035" h="800735">
                <a:moveTo>
                  <a:pt x="900101" y="42811"/>
                </a:moveTo>
                <a:lnTo>
                  <a:pt x="880008" y="42811"/>
                </a:lnTo>
                <a:lnTo>
                  <a:pt x="861466" y="98031"/>
                </a:lnTo>
                <a:lnTo>
                  <a:pt x="864146" y="103428"/>
                </a:lnTo>
                <a:lnTo>
                  <a:pt x="874128" y="106781"/>
                </a:lnTo>
                <a:lnTo>
                  <a:pt x="879525" y="104089"/>
                </a:lnTo>
                <a:lnTo>
                  <a:pt x="900101" y="42811"/>
                </a:lnTo>
                <a:close/>
              </a:path>
              <a:path w="915035" h="800735">
                <a:moveTo>
                  <a:pt x="914476" y="0"/>
                </a:moveTo>
                <a:lnTo>
                  <a:pt x="806653" y="20815"/>
                </a:lnTo>
                <a:lnTo>
                  <a:pt x="803275" y="25806"/>
                </a:lnTo>
                <a:lnTo>
                  <a:pt x="805268" y="36144"/>
                </a:lnTo>
                <a:lnTo>
                  <a:pt x="810272" y="39522"/>
                </a:lnTo>
                <a:lnTo>
                  <a:pt x="867460" y="28473"/>
                </a:lnTo>
                <a:lnTo>
                  <a:pt x="904915" y="28473"/>
                </a:lnTo>
                <a:lnTo>
                  <a:pt x="914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51574" y="5212448"/>
            <a:ext cx="768350" cy="655320"/>
          </a:xfrm>
          <a:custGeom>
            <a:avLst/>
            <a:gdLst/>
            <a:ahLst/>
            <a:cxnLst/>
            <a:rect l="l" t="t" r="r" b="b"/>
            <a:pathLst>
              <a:path w="768350" h="655320">
                <a:moveTo>
                  <a:pt x="755865" y="0"/>
                </a:moveTo>
                <a:lnTo>
                  <a:pt x="719480" y="30924"/>
                </a:lnTo>
                <a:lnTo>
                  <a:pt x="731812" y="45440"/>
                </a:lnTo>
                <a:lnTo>
                  <a:pt x="768210" y="14503"/>
                </a:lnTo>
                <a:lnTo>
                  <a:pt x="755865" y="0"/>
                </a:lnTo>
                <a:close/>
              </a:path>
              <a:path w="768350" h="655320">
                <a:moveTo>
                  <a:pt x="675932" y="67945"/>
                </a:moveTo>
                <a:lnTo>
                  <a:pt x="617867" y="117297"/>
                </a:lnTo>
                <a:lnTo>
                  <a:pt x="630212" y="131813"/>
                </a:lnTo>
                <a:lnTo>
                  <a:pt x="688263" y="82461"/>
                </a:lnTo>
                <a:lnTo>
                  <a:pt x="675932" y="67945"/>
                </a:lnTo>
                <a:close/>
              </a:path>
              <a:path w="768350" h="655320">
                <a:moveTo>
                  <a:pt x="574319" y="154305"/>
                </a:moveTo>
                <a:lnTo>
                  <a:pt x="516267" y="203657"/>
                </a:lnTo>
                <a:lnTo>
                  <a:pt x="528599" y="218173"/>
                </a:lnTo>
                <a:lnTo>
                  <a:pt x="586663" y="168821"/>
                </a:lnTo>
                <a:lnTo>
                  <a:pt x="574319" y="154305"/>
                </a:lnTo>
                <a:close/>
              </a:path>
              <a:path w="768350" h="655320">
                <a:moveTo>
                  <a:pt x="472719" y="240665"/>
                </a:moveTo>
                <a:lnTo>
                  <a:pt x="414655" y="290017"/>
                </a:lnTo>
                <a:lnTo>
                  <a:pt x="426999" y="304533"/>
                </a:lnTo>
                <a:lnTo>
                  <a:pt x="485063" y="255181"/>
                </a:lnTo>
                <a:lnTo>
                  <a:pt x="472719" y="240665"/>
                </a:lnTo>
                <a:close/>
              </a:path>
              <a:path w="768350" h="655320">
                <a:moveTo>
                  <a:pt x="371119" y="327037"/>
                </a:moveTo>
                <a:lnTo>
                  <a:pt x="313055" y="376384"/>
                </a:lnTo>
                <a:lnTo>
                  <a:pt x="325399" y="390899"/>
                </a:lnTo>
                <a:lnTo>
                  <a:pt x="383451" y="341553"/>
                </a:lnTo>
                <a:lnTo>
                  <a:pt x="371119" y="327037"/>
                </a:lnTo>
                <a:close/>
              </a:path>
              <a:path w="768350" h="655320">
                <a:moveTo>
                  <a:pt x="269506" y="413397"/>
                </a:moveTo>
                <a:lnTo>
                  <a:pt x="211455" y="462748"/>
                </a:lnTo>
                <a:lnTo>
                  <a:pt x="223786" y="477263"/>
                </a:lnTo>
                <a:lnTo>
                  <a:pt x="281851" y="427913"/>
                </a:lnTo>
                <a:lnTo>
                  <a:pt x="269506" y="413397"/>
                </a:lnTo>
                <a:close/>
              </a:path>
              <a:path w="768350" h="655320">
                <a:moveTo>
                  <a:pt x="41871" y="548787"/>
                </a:moveTo>
                <a:lnTo>
                  <a:pt x="36436" y="551395"/>
                </a:lnTo>
                <a:lnTo>
                  <a:pt x="0" y="654979"/>
                </a:lnTo>
                <a:lnTo>
                  <a:pt x="108102" y="635708"/>
                </a:lnTo>
                <a:lnTo>
                  <a:pt x="111556" y="630762"/>
                </a:lnTo>
                <a:lnTo>
                  <a:pt x="110919" y="627176"/>
                </a:lnTo>
                <a:lnTo>
                  <a:pt x="47421" y="627176"/>
                </a:lnTo>
                <a:lnTo>
                  <a:pt x="64497" y="612661"/>
                </a:lnTo>
                <a:lnTo>
                  <a:pt x="35090" y="612661"/>
                </a:lnTo>
                <a:lnTo>
                  <a:pt x="54406" y="557716"/>
                </a:lnTo>
                <a:lnTo>
                  <a:pt x="51803" y="552278"/>
                </a:lnTo>
                <a:lnTo>
                  <a:pt x="41871" y="548787"/>
                </a:lnTo>
                <a:close/>
              </a:path>
              <a:path w="768350" h="655320">
                <a:moveTo>
                  <a:pt x="104762" y="616954"/>
                </a:moveTo>
                <a:lnTo>
                  <a:pt x="47421" y="627176"/>
                </a:lnTo>
                <a:lnTo>
                  <a:pt x="110919" y="627176"/>
                </a:lnTo>
                <a:lnTo>
                  <a:pt x="109715" y="620403"/>
                </a:lnTo>
                <a:lnTo>
                  <a:pt x="104762" y="616954"/>
                </a:lnTo>
                <a:close/>
              </a:path>
              <a:path w="768350" h="655320">
                <a:moveTo>
                  <a:pt x="66306" y="586126"/>
                </a:moveTo>
                <a:lnTo>
                  <a:pt x="35090" y="612661"/>
                </a:lnTo>
                <a:lnTo>
                  <a:pt x="64497" y="612661"/>
                </a:lnTo>
                <a:lnTo>
                  <a:pt x="78638" y="600641"/>
                </a:lnTo>
                <a:lnTo>
                  <a:pt x="66306" y="586126"/>
                </a:lnTo>
                <a:close/>
              </a:path>
              <a:path w="768350" h="655320">
                <a:moveTo>
                  <a:pt x="167906" y="499761"/>
                </a:moveTo>
                <a:lnTo>
                  <a:pt x="109842" y="549112"/>
                </a:lnTo>
                <a:lnTo>
                  <a:pt x="122186" y="563627"/>
                </a:lnTo>
                <a:lnTo>
                  <a:pt x="180238" y="514277"/>
                </a:lnTo>
                <a:lnTo>
                  <a:pt x="167906" y="499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65574" y="4859566"/>
            <a:ext cx="915035" cy="111125"/>
          </a:xfrm>
          <a:custGeom>
            <a:avLst/>
            <a:gdLst/>
            <a:ahLst/>
            <a:cxnLst/>
            <a:rect l="l" t="t" r="r" b="b"/>
            <a:pathLst>
              <a:path w="915035" h="111125">
                <a:moveTo>
                  <a:pt x="95161" y="1054"/>
                </a:moveTo>
                <a:lnTo>
                  <a:pt x="92570" y="1333"/>
                </a:lnTo>
                <a:lnTo>
                  <a:pt x="0" y="55333"/>
                </a:lnTo>
                <a:lnTo>
                  <a:pt x="94843" y="110667"/>
                </a:lnTo>
                <a:lnTo>
                  <a:pt x="100672" y="109131"/>
                </a:lnTo>
                <a:lnTo>
                  <a:pt x="105981" y="100037"/>
                </a:lnTo>
                <a:lnTo>
                  <a:pt x="104444" y="94208"/>
                </a:lnTo>
                <a:lnTo>
                  <a:pt x="54127" y="64858"/>
                </a:lnTo>
                <a:lnTo>
                  <a:pt x="898150" y="64858"/>
                </a:lnTo>
                <a:lnTo>
                  <a:pt x="914476" y="55333"/>
                </a:lnTo>
                <a:lnTo>
                  <a:pt x="898150" y="45808"/>
                </a:lnTo>
                <a:lnTo>
                  <a:pt x="54127" y="45808"/>
                </a:lnTo>
                <a:lnTo>
                  <a:pt x="104444" y="16459"/>
                </a:lnTo>
                <a:lnTo>
                  <a:pt x="105981" y="10629"/>
                </a:lnTo>
                <a:lnTo>
                  <a:pt x="101993" y="3809"/>
                </a:lnTo>
                <a:lnTo>
                  <a:pt x="99872" y="2298"/>
                </a:lnTo>
                <a:lnTo>
                  <a:pt x="95161" y="1054"/>
                </a:lnTo>
                <a:close/>
              </a:path>
              <a:path w="915035" h="111125">
                <a:moveTo>
                  <a:pt x="898150" y="64858"/>
                </a:moveTo>
                <a:lnTo>
                  <a:pt x="860348" y="64858"/>
                </a:lnTo>
                <a:lnTo>
                  <a:pt x="810031" y="94208"/>
                </a:lnTo>
                <a:lnTo>
                  <a:pt x="808494" y="100037"/>
                </a:lnTo>
                <a:lnTo>
                  <a:pt x="813803" y="109131"/>
                </a:lnTo>
                <a:lnTo>
                  <a:pt x="819632" y="110667"/>
                </a:lnTo>
                <a:lnTo>
                  <a:pt x="898150" y="64858"/>
                </a:lnTo>
                <a:close/>
              </a:path>
              <a:path w="915035" h="111125">
                <a:moveTo>
                  <a:pt x="819632" y="0"/>
                </a:moveTo>
                <a:lnTo>
                  <a:pt x="813803" y="1536"/>
                </a:lnTo>
                <a:lnTo>
                  <a:pt x="808494" y="10629"/>
                </a:lnTo>
                <a:lnTo>
                  <a:pt x="810031" y="16459"/>
                </a:lnTo>
                <a:lnTo>
                  <a:pt x="860348" y="45808"/>
                </a:lnTo>
                <a:lnTo>
                  <a:pt x="898150" y="45808"/>
                </a:lnTo>
                <a:lnTo>
                  <a:pt x="819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65586" y="5181562"/>
            <a:ext cx="915035" cy="915035"/>
          </a:xfrm>
          <a:custGeom>
            <a:avLst/>
            <a:gdLst/>
            <a:ahLst/>
            <a:cxnLst/>
            <a:rect l="l" t="t" r="r" b="b"/>
            <a:pathLst>
              <a:path w="915035" h="915035">
                <a:moveTo>
                  <a:pt x="813117" y="868102"/>
                </a:moveTo>
                <a:lnTo>
                  <a:pt x="807910" y="871139"/>
                </a:lnTo>
                <a:lnTo>
                  <a:pt x="805230" y="881315"/>
                </a:lnTo>
                <a:lnTo>
                  <a:pt x="808266" y="886524"/>
                </a:lnTo>
                <a:lnTo>
                  <a:pt x="914463" y="914468"/>
                </a:lnTo>
                <a:lnTo>
                  <a:pt x="906159" y="882924"/>
                </a:lnTo>
                <a:lnTo>
                  <a:pt x="869442" y="882924"/>
                </a:lnTo>
                <a:lnTo>
                  <a:pt x="813117" y="868102"/>
                </a:lnTo>
                <a:close/>
              </a:path>
              <a:path w="915035" h="915035">
                <a:moveTo>
                  <a:pt x="58483" y="45021"/>
                </a:moveTo>
                <a:lnTo>
                  <a:pt x="31534" y="45021"/>
                </a:lnTo>
                <a:lnTo>
                  <a:pt x="869442" y="882924"/>
                </a:lnTo>
                <a:lnTo>
                  <a:pt x="906159" y="882924"/>
                </a:lnTo>
                <a:lnTo>
                  <a:pt x="902614" y="869454"/>
                </a:lnTo>
                <a:lnTo>
                  <a:pt x="882916" y="869454"/>
                </a:lnTo>
                <a:lnTo>
                  <a:pt x="58483" y="45021"/>
                </a:lnTo>
                <a:close/>
              </a:path>
              <a:path w="915035" h="915035">
                <a:moveTo>
                  <a:pt x="881303" y="805239"/>
                </a:moveTo>
                <a:lnTo>
                  <a:pt x="871131" y="807916"/>
                </a:lnTo>
                <a:lnTo>
                  <a:pt x="868083" y="813126"/>
                </a:lnTo>
                <a:lnTo>
                  <a:pt x="882916" y="869454"/>
                </a:lnTo>
                <a:lnTo>
                  <a:pt x="902614" y="869454"/>
                </a:lnTo>
                <a:lnTo>
                  <a:pt x="886510" y="808278"/>
                </a:lnTo>
                <a:lnTo>
                  <a:pt x="881303" y="805239"/>
                </a:lnTo>
                <a:close/>
              </a:path>
              <a:path w="915035" h="915035">
                <a:moveTo>
                  <a:pt x="0" y="0"/>
                </a:moveTo>
                <a:lnTo>
                  <a:pt x="27939" y="106197"/>
                </a:lnTo>
                <a:lnTo>
                  <a:pt x="33147" y="109232"/>
                </a:lnTo>
                <a:lnTo>
                  <a:pt x="43319" y="106565"/>
                </a:lnTo>
                <a:lnTo>
                  <a:pt x="46367" y="101345"/>
                </a:lnTo>
                <a:lnTo>
                  <a:pt x="31534" y="45021"/>
                </a:lnTo>
                <a:lnTo>
                  <a:pt x="58483" y="45021"/>
                </a:lnTo>
                <a:lnTo>
                  <a:pt x="45008" y="31546"/>
                </a:lnTo>
                <a:lnTo>
                  <a:pt x="108279" y="31546"/>
                </a:lnTo>
                <a:lnTo>
                  <a:pt x="106184" y="27952"/>
                </a:lnTo>
                <a:lnTo>
                  <a:pt x="0" y="0"/>
                </a:lnTo>
                <a:close/>
              </a:path>
              <a:path w="915035" h="915035">
                <a:moveTo>
                  <a:pt x="108279" y="31546"/>
                </a:moveTo>
                <a:lnTo>
                  <a:pt x="45008" y="31546"/>
                </a:lnTo>
                <a:lnTo>
                  <a:pt x="101333" y="46367"/>
                </a:lnTo>
                <a:lnTo>
                  <a:pt x="106540" y="43332"/>
                </a:lnTo>
                <a:lnTo>
                  <a:pt x="109220" y="33159"/>
                </a:lnTo>
                <a:lnTo>
                  <a:pt x="108279" y="315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76974" y="4886058"/>
            <a:ext cx="739140" cy="228600"/>
          </a:xfrm>
          <a:custGeom>
            <a:avLst/>
            <a:gdLst/>
            <a:ahLst/>
            <a:cxnLst/>
            <a:rect l="l" t="t" r="r" b="b"/>
            <a:pathLst>
              <a:path w="739140" h="228600">
                <a:moveTo>
                  <a:pt x="666191" y="191287"/>
                </a:moveTo>
                <a:lnTo>
                  <a:pt x="661428" y="209727"/>
                </a:lnTo>
                <a:lnTo>
                  <a:pt x="734250" y="228561"/>
                </a:lnTo>
                <a:lnTo>
                  <a:pt x="739025" y="210121"/>
                </a:lnTo>
                <a:lnTo>
                  <a:pt x="666191" y="191287"/>
                </a:lnTo>
                <a:close/>
              </a:path>
              <a:path w="739140" h="228600">
                <a:moveTo>
                  <a:pt x="537095" y="157899"/>
                </a:moveTo>
                <a:lnTo>
                  <a:pt x="532320" y="176339"/>
                </a:lnTo>
                <a:lnTo>
                  <a:pt x="606094" y="195414"/>
                </a:lnTo>
                <a:lnTo>
                  <a:pt x="610870" y="176974"/>
                </a:lnTo>
                <a:lnTo>
                  <a:pt x="537095" y="157899"/>
                </a:lnTo>
                <a:close/>
              </a:path>
              <a:path w="739140" h="228600">
                <a:moveTo>
                  <a:pt x="407987" y="124510"/>
                </a:moveTo>
                <a:lnTo>
                  <a:pt x="403225" y="142951"/>
                </a:lnTo>
                <a:lnTo>
                  <a:pt x="476999" y="162026"/>
                </a:lnTo>
                <a:lnTo>
                  <a:pt x="481761" y="143586"/>
                </a:lnTo>
                <a:lnTo>
                  <a:pt x="407987" y="124510"/>
                </a:lnTo>
                <a:close/>
              </a:path>
              <a:path w="739140" h="228600">
                <a:moveTo>
                  <a:pt x="278892" y="91122"/>
                </a:moveTo>
                <a:lnTo>
                  <a:pt x="274116" y="109562"/>
                </a:lnTo>
                <a:lnTo>
                  <a:pt x="347891" y="128638"/>
                </a:lnTo>
                <a:lnTo>
                  <a:pt x="352666" y="110197"/>
                </a:lnTo>
                <a:lnTo>
                  <a:pt x="278892" y="91122"/>
                </a:lnTo>
                <a:close/>
              </a:path>
              <a:path w="739140" h="228600">
                <a:moveTo>
                  <a:pt x="149783" y="57734"/>
                </a:moveTo>
                <a:lnTo>
                  <a:pt x="145021" y="76174"/>
                </a:lnTo>
                <a:lnTo>
                  <a:pt x="218795" y="95249"/>
                </a:lnTo>
                <a:lnTo>
                  <a:pt x="223558" y="76809"/>
                </a:lnTo>
                <a:lnTo>
                  <a:pt x="149783" y="57734"/>
                </a:lnTo>
                <a:close/>
              </a:path>
              <a:path w="739140" h="228600">
                <a:moveTo>
                  <a:pt x="103162" y="0"/>
                </a:moveTo>
                <a:lnTo>
                  <a:pt x="101879" y="88"/>
                </a:lnTo>
                <a:lnTo>
                  <a:pt x="0" y="28828"/>
                </a:lnTo>
                <a:lnTo>
                  <a:pt x="77965" y="106146"/>
                </a:lnTo>
                <a:lnTo>
                  <a:pt x="83997" y="106121"/>
                </a:lnTo>
                <a:lnTo>
                  <a:pt x="91401" y="98653"/>
                </a:lnTo>
                <a:lnTo>
                  <a:pt x="91376" y="92621"/>
                </a:lnTo>
                <a:lnTo>
                  <a:pt x="50025" y="51612"/>
                </a:lnTo>
                <a:lnTo>
                  <a:pt x="92341" y="51612"/>
                </a:lnTo>
                <a:lnTo>
                  <a:pt x="94462" y="43421"/>
                </a:lnTo>
                <a:lnTo>
                  <a:pt x="54787" y="33159"/>
                </a:lnTo>
                <a:lnTo>
                  <a:pt x="110845" y="17348"/>
                </a:lnTo>
                <a:lnTo>
                  <a:pt x="113792" y="12090"/>
                </a:lnTo>
                <a:lnTo>
                  <a:pt x="111290" y="3225"/>
                </a:lnTo>
                <a:lnTo>
                  <a:pt x="108064" y="622"/>
                </a:lnTo>
                <a:lnTo>
                  <a:pt x="103162" y="0"/>
                </a:lnTo>
                <a:close/>
              </a:path>
              <a:path w="739140" h="228600">
                <a:moveTo>
                  <a:pt x="92341" y="51612"/>
                </a:moveTo>
                <a:lnTo>
                  <a:pt x="50025" y="51612"/>
                </a:lnTo>
                <a:lnTo>
                  <a:pt x="89687" y="61861"/>
                </a:lnTo>
                <a:lnTo>
                  <a:pt x="92341" y="51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51586" y="3581362"/>
            <a:ext cx="871855" cy="1452880"/>
          </a:xfrm>
          <a:custGeom>
            <a:avLst/>
            <a:gdLst/>
            <a:ahLst/>
            <a:cxnLst/>
            <a:rect l="l" t="t" r="r" b="b"/>
            <a:pathLst>
              <a:path w="871854" h="1452879">
                <a:moveTo>
                  <a:pt x="837615" y="1385646"/>
                </a:moveTo>
                <a:lnTo>
                  <a:pt x="821258" y="1395399"/>
                </a:lnTo>
                <a:lnTo>
                  <a:pt x="855446" y="1452714"/>
                </a:lnTo>
                <a:lnTo>
                  <a:pt x="871804" y="1442961"/>
                </a:lnTo>
                <a:lnTo>
                  <a:pt x="837615" y="1385646"/>
                </a:lnTo>
                <a:close/>
              </a:path>
              <a:path w="871854" h="1452879">
                <a:moveTo>
                  <a:pt x="769302" y="1271117"/>
                </a:moveTo>
                <a:lnTo>
                  <a:pt x="752944" y="1280883"/>
                </a:lnTo>
                <a:lnTo>
                  <a:pt x="791984" y="1346327"/>
                </a:lnTo>
                <a:lnTo>
                  <a:pt x="808342" y="1336560"/>
                </a:lnTo>
                <a:lnTo>
                  <a:pt x="769302" y="1271117"/>
                </a:lnTo>
                <a:close/>
              </a:path>
              <a:path w="871854" h="1452879">
                <a:moveTo>
                  <a:pt x="700989" y="1156601"/>
                </a:moveTo>
                <a:lnTo>
                  <a:pt x="684631" y="1166355"/>
                </a:lnTo>
                <a:lnTo>
                  <a:pt x="723671" y="1231798"/>
                </a:lnTo>
                <a:lnTo>
                  <a:pt x="740028" y="1222044"/>
                </a:lnTo>
                <a:lnTo>
                  <a:pt x="700989" y="1156601"/>
                </a:lnTo>
                <a:close/>
              </a:path>
              <a:path w="871854" h="1452879">
                <a:moveTo>
                  <a:pt x="632675" y="1042073"/>
                </a:moveTo>
                <a:lnTo>
                  <a:pt x="616318" y="1051839"/>
                </a:lnTo>
                <a:lnTo>
                  <a:pt x="655358" y="1117269"/>
                </a:lnTo>
                <a:lnTo>
                  <a:pt x="671715" y="1107516"/>
                </a:lnTo>
                <a:lnTo>
                  <a:pt x="632675" y="1042073"/>
                </a:lnTo>
                <a:close/>
              </a:path>
              <a:path w="871854" h="1452879">
                <a:moveTo>
                  <a:pt x="564375" y="927544"/>
                </a:moveTo>
                <a:lnTo>
                  <a:pt x="548004" y="937310"/>
                </a:lnTo>
                <a:lnTo>
                  <a:pt x="587044" y="1002753"/>
                </a:lnTo>
                <a:lnTo>
                  <a:pt x="603402" y="993000"/>
                </a:lnTo>
                <a:lnTo>
                  <a:pt x="564375" y="927544"/>
                </a:lnTo>
                <a:close/>
              </a:path>
              <a:path w="871854" h="1452879">
                <a:moveTo>
                  <a:pt x="496061" y="813028"/>
                </a:moveTo>
                <a:lnTo>
                  <a:pt x="479691" y="822782"/>
                </a:lnTo>
                <a:lnTo>
                  <a:pt x="518731" y="888225"/>
                </a:lnTo>
                <a:lnTo>
                  <a:pt x="535089" y="878471"/>
                </a:lnTo>
                <a:lnTo>
                  <a:pt x="496061" y="813028"/>
                </a:lnTo>
                <a:close/>
              </a:path>
              <a:path w="871854" h="1452879">
                <a:moveTo>
                  <a:pt x="427748" y="698500"/>
                </a:moveTo>
                <a:lnTo>
                  <a:pt x="411378" y="708266"/>
                </a:lnTo>
                <a:lnTo>
                  <a:pt x="450418" y="773709"/>
                </a:lnTo>
                <a:lnTo>
                  <a:pt x="466775" y="763943"/>
                </a:lnTo>
                <a:lnTo>
                  <a:pt x="427748" y="698500"/>
                </a:lnTo>
                <a:close/>
              </a:path>
              <a:path w="871854" h="1452879">
                <a:moveTo>
                  <a:pt x="359435" y="583984"/>
                </a:moveTo>
                <a:lnTo>
                  <a:pt x="343077" y="593737"/>
                </a:lnTo>
                <a:lnTo>
                  <a:pt x="382104" y="659180"/>
                </a:lnTo>
                <a:lnTo>
                  <a:pt x="398475" y="649427"/>
                </a:lnTo>
                <a:lnTo>
                  <a:pt x="359435" y="583984"/>
                </a:lnTo>
                <a:close/>
              </a:path>
              <a:path w="871854" h="1452879">
                <a:moveTo>
                  <a:pt x="291122" y="469455"/>
                </a:moveTo>
                <a:lnTo>
                  <a:pt x="274764" y="479221"/>
                </a:lnTo>
                <a:lnTo>
                  <a:pt x="313791" y="544652"/>
                </a:lnTo>
                <a:lnTo>
                  <a:pt x="330161" y="534898"/>
                </a:lnTo>
                <a:lnTo>
                  <a:pt x="291122" y="469455"/>
                </a:lnTo>
                <a:close/>
              </a:path>
              <a:path w="871854" h="1452879">
                <a:moveTo>
                  <a:pt x="222808" y="354939"/>
                </a:moveTo>
                <a:lnTo>
                  <a:pt x="206451" y="364693"/>
                </a:lnTo>
                <a:lnTo>
                  <a:pt x="245478" y="430136"/>
                </a:lnTo>
                <a:lnTo>
                  <a:pt x="261848" y="420369"/>
                </a:lnTo>
                <a:lnTo>
                  <a:pt x="222808" y="354939"/>
                </a:lnTo>
                <a:close/>
              </a:path>
              <a:path w="871854" h="1452879">
                <a:moveTo>
                  <a:pt x="154495" y="240410"/>
                </a:moveTo>
                <a:lnTo>
                  <a:pt x="138137" y="250164"/>
                </a:lnTo>
                <a:lnTo>
                  <a:pt x="177164" y="315607"/>
                </a:lnTo>
                <a:lnTo>
                  <a:pt x="193535" y="305854"/>
                </a:lnTo>
                <a:lnTo>
                  <a:pt x="154495" y="240410"/>
                </a:lnTo>
                <a:close/>
              </a:path>
              <a:path w="871854" h="1452879">
                <a:moveTo>
                  <a:pt x="86182" y="125882"/>
                </a:moveTo>
                <a:lnTo>
                  <a:pt x="69824" y="135648"/>
                </a:lnTo>
                <a:lnTo>
                  <a:pt x="108864" y="201091"/>
                </a:lnTo>
                <a:lnTo>
                  <a:pt x="125221" y="191325"/>
                </a:lnTo>
                <a:lnTo>
                  <a:pt x="86182" y="125882"/>
                </a:lnTo>
                <a:close/>
              </a:path>
              <a:path w="871854" h="1452879">
                <a:moveTo>
                  <a:pt x="0" y="0"/>
                </a:moveTo>
                <a:lnTo>
                  <a:pt x="1079" y="109804"/>
                </a:lnTo>
                <a:lnTo>
                  <a:pt x="5384" y="114020"/>
                </a:lnTo>
                <a:lnTo>
                  <a:pt x="15900" y="113918"/>
                </a:lnTo>
                <a:lnTo>
                  <a:pt x="20129" y="109613"/>
                </a:lnTo>
                <a:lnTo>
                  <a:pt x="19557" y="51371"/>
                </a:lnTo>
                <a:lnTo>
                  <a:pt x="41733" y="51371"/>
                </a:lnTo>
                <a:lnTo>
                  <a:pt x="35915" y="41617"/>
                </a:lnTo>
                <a:lnTo>
                  <a:pt x="75314" y="41617"/>
                </a:lnTo>
                <a:lnTo>
                  <a:pt x="0" y="0"/>
                </a:lnTo>
                <a:close/>
              </a:path>
              <a:path w="871854" h="1452879">
                <a:moveTo>
                  <a:pt x="41733" y="51371"/>
                </a:moveTo>
                <a:lnTo>
                  <a:pt x="19557" y="51371"/>
                </a:lnTo>
                <a:lnTo>
                  <a:pt x="40551" y="86563"/>
                </a:lnTo>
                <a:lnTo>
                  <a:pt x="56908" y="76809"/>
                </a:lnTo>
                <a:lnTo>
                  <a:pt x="41733" y="51371"/>
                </a:lnTo>
                <a:close/>
              </a:path>
              <a:path w="871854" h="1452879">
                <a:moveTo>
                  <a:pt x="75314" y="41617"/>
                </a:moveTo>
                <a:lnTo>
                  <a:pt x="35915" y="41617"/>
                </a:lnTo>
                <a:lnTo>
                  <a:pt x="86893" y="69786"/>
                </a:lnTo>
                <a:lnTo>
                  <a:pt x="92684" y="68122"/>
                </a:lnTo>
                <a:lnTo>
                  <a:pt x="97777" y="58915"/>
                </a:lnTo>
                <a:lnTo>
                  <a:pt x="96113" y="53111"/>
                </a:lnTo>
                <a:lnTo>
                  <a:pt x="75314" y="41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2400" y="4313766"/>
            <a:ext cx="1625600" cy="944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41612" y="4343400"/>
            <a:ext cx="1524000" cy="838200"/>
          </a:xfrm>
          <a:prstGeom prst="rect">
            <a:avLst/>
          </a:prstGeom>
          <a:ln w="9525">
            <a:solidFill>
              <a:srgbClr val="0094D3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4064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vCenter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30800" y="4542366"/>
            <a:ext cx="1498600" cy="791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32400" y="4550838"/>
            <a:ext cx="1295400" cy="8424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180012" y="4572000"/>
            <a:ext cx="1397000" cy="685800"/>
          </a:xfrm>
          <a:prstGeom prst="rect">
            <a:avLst/>
          </a:prstGeom>
          <a:solidFill>
            <a:srgbClr val="FF6600"/>
          </a:solidFill>
          <a:ln w="9525">
            <a:solidFill>
              <a:srgbClr val="0094D3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ts val="2145"/>
              </a:lnSpc>
              <a:spcBef>
                <a:spcPts val="50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45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Windows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264400" y="5532966"/>
            <a:ext cx="1549400" cy="791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36370" y="5778500"/>
            <a:ext cx="1401229" cy="469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13612" y="5562600"/>
            <a:ext cx="1447800" cy="685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13612" y="5676900"/>
            <a:ext cx="1447800" cy="114300"/>
          </a:xfrm>
          <a:custGeom>
            <a:avLst/>
            <a:gdLst/>
            <a:ahLst/>
            <a:cxnLst/>
            <a:rect l="l" t="t" r="r" b="b"/>
            <a:pathLst>
              <a:path w="1447800" h="114300">
                <a:moveTo>
                  <a:pt x="1447800" y="0"/>
                </a:moveTo>
                <a:lnTo>
                  <a:pt x="1415255" y="33989"/>
                </a:lnTo>
                <a:lnTo>
                  <a:pt x="1360430" y="54482"/>
                </a:lnTo>
                <a:lnTo>
                  <a:pt x="1282497" y="72705"/>
                </a:lnTo>
                <a:lnTo>
                  <a:pt x="1235775" y="80822"/>
                </a:lnTo>
                <a:lnTo>
                  <a:pt x="1184368" y="88199"/>
                </a:lnTo>
                <a:lnTo>
                  <a:pt x="1128640" y="94779"/>
                </a:lnTo>
                <a:lnTo>
                  <a:pt x="1068954" y="100504"/>
                </a:lnTo>
                <a:lnTo>
                  <a:pt x="1005675" y="105317"/>
                </a:lnTo>
                <a:lnTo>
                  <a:pt x="939166" y="109161"/>
                </a:lnTo>
                <a:lnTo>
                  <a:pt x="869791" y="111977"/>
                </a:lnTo>
                <a:lnTo>
                  <a:pt x="797915" y="113709"/>
                </a:lnTo>
                <a:lnTo>
                  <a:pt x="723900" y="114300"/>
                </a:lnTo>
                <a:lnTo>
                  <a:pt x="649885" y="113709"/>
                </a:lnTo>
                <a:lnTo>
                  <a:pt x="578009" y="111977"/>
                </a:lnTo>
                <a:lnTo>
                  <a:pt x="508634" y="109161"/>
                </a:lnTo>
                <a:lnTo>
                  <a:pt x="442125" y="105317"/>
                </a:lnTo>
                <a:lnTo>
                  <a:pt x="378846" y="100504"/>
                </a:lnTo>
                <a:lnTo>
                  <a:pt x="319160" y="94779"/>
                </a:lnTo>
                <a:lnTo>
                  <a:pt x="263432" y="88199"/>
                </a:lnTo>
                <a:lnTo>
                  <a:pt x="212025" y="80822"/>
                </a:lnTo>
                <a:lnTo>
                  <a:pt x="165303" y="72705"/>
                </a:lnTo>
                <a:lnTo>
                  <a:pt x="123630" y="63906"/>
                </a:lnTo>
                <a:lnTo>
                  <a:pt x="56887" y="44490"/>
                </a:lnTo>
                <a:lnTo>
                  <a:pt x="14707" y="23035"/>
                </a:lnTo>
                <a:lnTo>
                  <a:pt x="3737" y="11686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13612" y="5562600"/>
            <a:ext cx="1447800" cy="685800"/>
          </a:xfrm>
          <a:custGeom>
            <a:avLst/>
            <a:gdLst/>
            <a:ahLst/>
            <a:cxnLst/>
            <a:rect l="l" t="t" r="r" b="b"/>
            <a:pathLst>
              <a:path w="1447800" h="685800">
                <a:moveTo>
                  <a:pt x="0" y="114300"/>
                </a:moveTo>
                <a:lnTo>
                  <a:pt x="32545" y="80310"/>
                </a:lnTo>
                <a:lnTo>
                  <a:pt x="87370" y="59817"/>
                </a:lnTo>
                <a:lnTo>
                  <a:pt x="165303" y="41594"/>
                </a:lnTo>
                <a:lnTo>
                  <a:pt x="212025" y="33477"/>
                </a:lnTo>
                <a:lnTo>
                  <a:pt x="263432" y="26100"/>
                </a:lnTo>
                <a:lnTo>
                  <a:pt x="319160" y="19520"/>
                </a:lnTo>
                <a:lnTo>
                  <a:pt x="378846" y="13795"/>
                </a:lnTo>
                <a:lnTo>
                  <a:pt x="442125" y="8982"/>
                </a:lnTo>
                <a:lnTo>
                  <a:pt x="508634" y="5138"/>
                </a:lnTo>
                <a:lnTo>
                  <a:pt x="578009" y="2322"/>
                </a:lnTo>
                <a:lnTo>
                  <a:pt x="649885" y="590"/>
                </a:lnTo>
                <a:lnTo>
                  <a:pt x="723900" y="0"/>
                </a:lnTo>
                <a:lnTo>
                  <a:pt x="797915" y="590"/>
                </a:lnTo>
                <a:lnTo>
                  <a:pt x="869791" y="2322"/>
                </a:lnTo>
                <a:lnTo>
                  <a:pt x="939166" y="5138"/>
                </a:lnTo>
                <a:lnTo>
                  <a:pt x="1005675" y="8982"/>
                </a:lnTo>
                <a:lnTo>
                  <a:pt x="1068954" y="13795"/>
                </a:lnTo>
                <a:lnTo>
                  <a:pt x="1128640" y="19520"/>
                </a:lnTo>
                <a:lnTo>
                  <a:pt x="1184368" y="26100"/>
                </a:lnTo>
                <a:lnTo>
                  <a:pt x="1235775" y="33477"/>
                </a:lnTo>
                <a:lnTo>
                  <a:pt x="1282497" y="41594"/>
                </a:lnTo>
                <a:lnTo>
                  <a:pt x="1324170" y="50393"/>
                </a:lnTo>
                <a:lnTo>
                  <a:pt x="1390913" y="69809"/>
                </a:lnTo>
                <a:lnTo>
                  <a:pt x="1433093" y="91264"/>
                </a:lnTo>
                <a:lnTo>
                  <a:pt x="1447800" y="114300"/>
                </a:lnTo>
                <a:lnTo>
                  <a:pt x="1447800" y="571500"/>
                </a:lnTo>
                <a:lnTo>
                  <a:pt x="1415255" y="605489"/>
                </a:lnTo>
                <a:lnTo>
                  <a:pt x="1360430" y="625982"/>
                </a:lnTo>
                <a:lnTo>
                  <a:pt x="1282497" y="644205"/>
                </a:lnTo>
                <a:lnTo>
                  <a:pt x="1235775" y="652322"/>
                </a:lnTo>
                <a:lnTo>
                  <a:pt x="1184368" y="659699"/>
                </a:lnTo>
                <a:lnTo>
                  <a:pt x="1128640" y="666279"/>
                </a:lnTo>
                <a:lnTo>
                  <a:pt x="1068954" y="672004"/>
                </a:lnTo>
                <a:lnTo>
                  <a:pt x="1005675" y="676818"/>
                </a:lnTo>
                <a:lnTo>
                  <a:pt x="939166" y="680661"/>
                </a:lnTo>
                <a:lnTo>
                  <a:pt x="869791" y="683478"/>
                </a:lnTo>
                <a:lnTo>
                  <a:pt x="797915" y="685210"/>
                </a:lnTo>
                <a:lnTo>
                  <a:pt x="723900" y="685800"/>
                </a:lnTo>
                <a:lnTo>
                  <a:pt x="649885" y="685210"/>
                </a:lnTo>
                <a:lnTo>
                  <a:pt x="578009" y="683478"/>
                </a:lnTo>
                <a:lnTo>
                  <a:pt x="508634" y="680661"/>
                </a:lnTo>
                <a:lnTo>
                  <a:pt x="442125" y="676818"/>
                </a:lnTo>
                <a:lnTo>
                  <a:pt x="378846" y="672004"/>
                </a:lnTo>
                <a:lnTo>
                  <a:pt x="319160" y="666279"/>
                </a:lnTo>
                <a:lnTo>
                  <a:pt x="263432" y="659699"/>
                </a:lnTo>
                <a:lnTo>
                  <a:pt x="212025" y="652322"/>
                </a:lnTo>
                <a:lnTo>
                  <a:pt x="165303" y="644205"/>
                </a:lnTo>
                <a:lnTo>
                  <a:pt x="123630" y="635406"/>
                </a:lnTo>
                <a:lnTo>
                  <a:pt x="56887" y="615991"/>
                </a:lnTo>
                <a:lnTo>
                  <a:pt x="14707" y="594535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476325" y="5839015"/>
            <a:ext cx="1122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VMFS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vSAN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97200" y="3170767"/>
            <a:ext cx="1092200" cy="1020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73970" y="3365496"/>
            <a:ext cx="338667" cy="664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46412" y="3200400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790727" y="391591"/>
                </a:moveTo>
                <a:lnTo>
                  <a:pt x="790727" y="522808"/>
                </a:lnTo>
                <a:lnTo>
                  <a:pt x="990600" y="457200"/>
                </a:lnTo>
                <a:lnTo>
                  <a:pt x="790727" y="391591"/>
                </a:lnTo>
                <a:close/>
              </a:path>
              <a:path w="990600" h="914400">
                <a:moveTo>
                  <a:pt x="566381" y="729907"/>
                </a:moveTo>
                <a:lnTo>
                  <a:pt x="424218" y="729907"/>
                </a:lnTo>
                <a:lnTo>
                  <a:pt x="495300" y="914400"/>
                </a:lnTo>
                <a:lnTo>
                  <a:pt x="566381" y="729907"/>
                </a:lnTo>
                <a:close/>
              </a:path>
              <a:path w="990600" h="914400">
                <a:moveTo>
                  <a:pt x="236156" y="603631"/>
                </a:moveTo>
                <a:lnTo>
                  <a:pt x="145059" y="780453"/>
                </a:lnTo>
                <a:lnTo>
                  <a:pt x="336676" y="696417"/>
                </a:lnTo>
                <a:lnTo>
                  <a:pt x="236156" y="603631"/>
                </a:lnTo>
                <a:close/>
              </a:path>
              <a:path w="990600" h="914400">
                <a:moveTo>
                  <a:pt x="754443" y="603631"/>
                </a:moveTo>
                <a:lnTo>
                  <a:pt x="653923" y="696417"/>
                </a:lnTo>
                <a:lnTo>
                  <a:pt x="845489" y="780453"/>
                </a:lnTo>
                <a:lnTo>
                  <a:pt x="754443" y="603631"/>
                </a:lnTo>
                <a:close/>
              </a:path>
              <a:path w="990600" h="914400">
                <a:moveTo>
                  <a:pt x="495300" y="228600"/>
                </a:moveTo>
                <a:lnTo>
                  <a:pt x="445388" y="233244"/>
                </a:lnTo>
                <a:lnTo>
                  <a:pt x="398901" y="246564"/>
                </a:lnTo>
                <a:lnTo>
                  <a:pt x="356834" y="267641"/>
                </a:lnTo>
                <a:lnTo>
                  <a:pt x="320182" y="295555"/>
                </a:lnTo>
                <a:lnTo>
                  <a:pt x="289943" y="329388"/>
                </a:lnTo>
                <a:lnTo>
                  <a:pt x="267110" y="368219"/>
                </a:lnTo>
                <a:lnTo>
                  <a:pt x="252681" y="411129"/>
                </a:lnTo>
                <a:lnTo>
                  <a:pt x="247650" y="457200"/>
                </a:lnTo>
                <a:lnTo>
                  <a:pt x="252681" y="503270"/>
                </a:lnTo>
                <a:lnTo>
                  <a:pt x="267110" y="546180"/>
                </a:lnTo>
                <a:lnTo>
                  <a:pt x="289943" y="585011"/>
                </a:lnTo>
                <a:lnTo>
                  <a:pt x="320182" y="618844"/>
                </a:lnTo>
                <a:lnTo>
                  <a:pt x="356834" y="646758"/>
                </a:lnTo>
                <a:lnTo>
                  <a:pt x="398901" y="667835"/>
                </a:lnTo>
                <a:lnTo>
                  <a:pt x="445388" y="681155"/>
                </a:lnTo>
                <a:lnTo>
                  <a:pt x="495300" y="685800"/>
                </a:lnTo>
                <a:lnTo>
                  <a:pt x="545211" y="681155"/>
                </a:lnTo>
                <a:lnTo>
                  <a:pt x="591698" y="667835"/>
                </a:lnTo>
                <a:lnTo>
                  <a:pt x="633765" y="646758"/>
                </a:lnTo>
                <a:lnTo>
                  <a:pt x="670417" y="618844"/>
                </a:lnTo>
                <a:lnTo>
                  <a:pt x="700656" y="585011"/>
                </a:lnTo>
                <a:lnTo>
                  <a:pt x="723489" y="546180"/>
                </a:lnTo>
                <a:lnTo>
                  <a:pt x="737918" y="503270"/>
                </a:lnTo>
                <a:lnTo>
                  <a:pt x="742950" y="457200"/>
                </a:lnTo>
                <a:lnTo>
                  <a:pt x="737918" y="411129"/>
                </a:lnTo>
                <a:lnTo>
                  <a:pt x="723489" y="368219"/>
                </a:lnTo>
                <a:lnTo>
                  <a:pt x="700656" y="329388"/>
                </a:lnTo>
                <a:lnTo>
                  <a:pt x="670417" y="295555"/>
                </a:lnTo>
                <a:lnTo>
                  <a:pt x="633765" y="267641"/>
                </a:lnTo>
                <a:lnTo>
                  <a:pt x="591698" y="246564"/>
                </a:lnTo>
                <a:lnTo>
                  <a:pt x="545211" y="233244"/>
                </a:lnTo>
                <a:lnTo>
                  <a:pt x="495300" y="228600"/>
                </a:lnTo>
                <a:close/>
              </a:path>
              <a:path w="990600" h="914400">
                <a:moveTo>
                  <a:pt x="199872" y="391591"/>
                </a:moveTo>
                <a:lnTo>
                  <a:pt x="0" y="457200"/>
                </a:lnTo>
                <a:lnTo>
                  <a:pt x="199872" y="522808"/>
                </a:lnTo>
                <a:lnTo>
                  <a:pt x="199872" y="391591"/>
                </a:lnTo>
                <a:close/>
              </a:path>
              <a:path w="990600" h="914400">
                <a:moveTo>
                  <a:pt x="145059" y="133896"/>
                </a:moveTo>
                <a:lnTo>
                  <a:pt x="236156" y="310769"/>
                </a:lnTo>
                <a:lnTo>
                  <a:pt x="336676" y="217982"/>
                </a:lnTo>
                <a:lnTo>
                  <a:pt x="145059" y="133896"/>
                </a:lnTo>
                <a:close/>
              </a:path>
              <a:path w="990600" h="914400">
                <a:moveTo>
                  <a:pt x="845489" y="133896"/>
                </a:moveTo>
                <a:lnTo>
                  <a:pt x="653923" y="217982"/>
                </a:lnTo>
                <a:lnTo>
                  <a:pt x="754443" y="310769"/>
                </a:lnTo>
                <a:lnTo>
                  <a:pt x="845489" y="133896"/>
                </a:lnTo>
                <a:close/>
              </a:path>
              <a:path w="990600" h="914400">
                <a:moveTo>
                  <a:pt x="495300" y="0"/>
                </a:moveTo>
                <a:lnTo>
                  <a:pt x="424218" y="184505"/>
                </a:lnTo>
                <a:lnTo>
                  <a:pt x="566381" y="184505"/>
                </a:lnTo>
                <a:lnTo>
                  <a:pt x="495300" y="0"/>
                </a:lnTo>
                <a:close/>
              </a:path>
            </a:pathLst>
          </a:custGeom>
          <a:solidFill>
            <a:srgbClr val="267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37139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199874" y="65612"/>
                </a:moveTo>
                <a:lnTo>
                  <a:pt x="0" y="131224"/>
                </a:lnTo>
                <a:lnTo>
                  <a:pt x="0" y="0"/>
                </a:lnTo>
                <a:lnTo>
                  <a:pt x="199874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00341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0"/>
                </a:moveTo>
                <a:lnTo>
                  <a:pt x="100521" y="176873"/>
                </a:lnTo>
                <a:lnTo>
                  <a:pt x="0" y="84085"/>
                </a:lnTo>
                <a:lnTo>
                  <a:pt x="191566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70632" y="3200400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0"/>
                </a:moveTo>
                <a:lnTo>
                  <a:pt x="142160" y="184499"/>
                </a:lnTo>
                <a:lnTo>
                  <a:pt x="0" y="184499"/>
                </a:lnTo>
                <a:lnTo>
                  <a:pt x="7108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91470" y="3334299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0"/>
                </a:moveTo>
                <a:lnTo>
                  <a:pt x="191613" y="84085"/>
                </a:lnTo>
                <a:lnTo>
                  <a:pt x="91092" y="17687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46412" y="3591988"/>
            <a:ext cx="200025" cy="131445"/>
          </a:xfrm>
          <a:custGeom>
            <a:avLst/>
            <a:gdLst/>
            <a:ahLst/>
            <a:cxnLst/>
            <a:rect l="l" t="t" r="r" b="b"/>
            <a:pathLst>
              <a:path w="200025" h="131445">
                <a:moveTo>
                  <a:pt x="0" y="65612"/>
                </a:moveTo>
                <a:lnTo>
                  <a:pt x="199874" y="0"/>
                </a:lnTo>
                <a:lnTo>
                  <a:pt x="199874" y="131224"/>
                </a:lnTo>
                <a:lnTo>
                  <a:pt x="0" y="65612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91470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0" y="176830"/>
                </a:moveTo>
                <a:lnTo>
                  <a:pt x="91092" y="0"/>
                </a:lnTo>
                <a:lnTo>
                  <a:pt x="191613" y="92788"/>
                </a:lnTo>
                <a:lnTo>
                  <a:pt x="0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70632" y="3930301"/>
            <a:ext cx="142240" cy="184785"/>
          </a:xfrm>
          <a:custGeom>
            <a:avLst/>
            <a:gdLst/>
            <a:ahLst/>
            <a:cxnLst/>
            <a:rect l="l" t="t" r="r" b="b"/>
            <a:pathLst>
              <a:path w="142239" h="184785">
                <a:moveTo>
                  <a:pt x="71080" y="184499"/>
                </a:moveTo>
                <a:lnTo>
                  <a:pt x="0" y="0"/>
                </a:lnTo>
                <a:lnTo>
                  <a:pt x="142160" y="0"/>
                </a:lnTo>
                <a:lnTo>
                  <a:pt x="71080" y="184499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00341" y="3804027"/>
            <a:ext cx="191770" cy="177165"/>
          </a:xfrm>
          <a:custGeom>
            <a:avLst/>
            <a:gdLst/>
            <a:ahLst/>
            <a:cxnLst/>
            <a:rect l="l" t="t" r="r" b="b"/>
            <a:pathLst>
              <a:path w="191770" h="177164">
                <a:moveTo>
                  <a:pt x="191566" y="176830"/>
                </a:moveTo>
                <a:lnTo>
                  <a:pt x="0" y="92788"/>
                </a:lnTo>
                <a:lnTo>
                  <a:pt x="100521" y="0"/>
                </a:lnTo>
                <a:lnTo>
                  <a:pt x="191566" y="17683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94062" y="3429000"/>
            <a:ext cx="495300" cy="457200"/>
          </a:xfrm>
          <a:custGeom>
            <a:avLst/>
            <a:gdLst/>
            <a:ahLst/>
            <a:cxnLst/>
            <a:rect l="l" t="t" r="r" b="b"/>
            <a:pathLst>
              <a:path w="495300" h="457200">
                <a:moveTo>
                  <a:pt x="0" y="228600"/>
                </a:moveTo>
                <a:lnTo>
                  <a:pt x="5031" y="182529"/>
                </a:lnTo>
                <a:lnTo>
                  <a:pt x="19461" y="139618"/>
                </a:lnTo>
                <a:lnTo>
                  <a:pt x="42294" y="100787"/>
                </a:lnTo>
                <a:lnTo>
                  <a:pt x="72535" y="66955"/>
                </a:lnTo>
                <a:lnTo>
                  <a:pt x="109186" y="39041"/>
                </a:lnTo>
                <a:lnTo>
                  <a:pt x="151253" y="17964"/>
                </a:lnTo>
                <a:lnTo>
                  <a:pt x="197740" y="4644"/>
                </a:lnTo>
                <a:lnTo>
                  <a:pt x="247650" y="0"/>
                </a:lnTo>
                <a:lnTo>
                  <a:pt x="297560" y="4644"/>
                </a:lnTo>
                <a:lnTo>
                  <a:pt x="344046" y="17964"/>
                </a:lnTo>
                <a:lnTo>
                  <a:pt x="386113" y="39041"/>
                </a:lnTo>
                <a:lnTo>
                  <a:pt x="422765" y="66955"/>
                </a:lnTo>
                <a:lnTo>
                  <a:pt x="453005" y="100787"/>
                </a:lnTo>
                <a:lnTo>
                  <a:pt x="475838" y="139618"/>
                </a:lnTo>
                <a:lnTo>
                  <a:pt x="490268" y="182529"/>
                </a:lnTo>
                <a:lnTo>
                  <a:pt x="495300" y="228600"/>
                </a:lnTo>
                <a:lnTo>
                  <a:pt x="490268" y="274670"/>
                </a:lnTo>
                <a:lnTo>
                  <a:pt x="475838" y="317581"/>
                </a:lnTo>
                <a:lnTo>
                  <a:pt x="453005" y="356412"/>
                </a:lnTo>
                <a:lnTo>
                  <a:pt x="422765" y="390244"/>
                </a:lnTo>
                <a:lnTo>
                  <a:pt x="386113" y="418158"/>
                </a:lnTo>
                <a:lnTo>
                  <a:pt x="344046" y="439235"/>
                </a:lnTo>
                <a:lnTo>
                  <a:pt x="297560" y="452555"/>
                </a:lnTo>
                <a:lnTo>
                  <a:pt x="247650" y="457200"/>
                </a:lnTo>
                <a:lnTo>
                  <a:pt x="197740" y="452555"/>
                </a:lnTo>
                <a:lnTo>
                  <a:pt x="151253" y="439235"/>
                </a:lnTo>
                <a:lnTo>
                  <a:pt x="109186" y="418158"/>
                </a:lnTo>
                <a:lnTo>
                  <a:pt x="72535" y="390244"/>
                </a:lnTo>
                <a:lnTo>
                  <a:pt x="42294" y="356412"/>
                </a:lnTo>
                <a:lnTo>
                  <a:pt x="19461" y="317581"/>
                </a:lnTo>
                <a:lnTo>
                  <a:pt x="5031" y="27467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482975" y="3412045"/>
            <a:ext cx="117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  D  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64400" y="4770966"/>
            <a:ext cx="1545170" cy="9440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63370" y="5063066"/>
            <a:ext cx="1143000" cy="5715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13612" y="4800600"/>
            <a:ext cx="1446212" cy="838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13612" y="4940300"/>
            <a:ext cx="1446530" cy="139700"/>
          </a:xfrm>
          <a:custGeom>
            <a:avLst/>
            <a:gdLst/>
            <a:ahLst/>
            <a:cxnLst/>
            <a:rect l="l" t="t" r="r" b="b"/>
            <a:pathLst>
              <a:path w="1446529" h="139700">
                <a:moveTo>
                  <a:pt x="1446210" y="0"/>
                </a:moveTo>
                <a:lnTo>
                  <a:pt x="1413701" y="41542"/>
                </a:lnTo>
                <a:lnTo>
                  <a:pt x="1358936" y="66589"/>
                </a:lnTo>
                <a:lnTo>
                  <a:pt x="1281090" y="88862"/>
                </a:lnTo>
                <a:lnTo>
                  <a:pt x="1234420" y="98782"/>
                </a:lnTo>
                <a:lnTo>
                  <a:pt x="1183069" y="107799"/>
                </a:lnTo>
                <a:lnTo>
                  <a:pt x="1127403" y="115841"/>
                </a:lnTo>
                <a:lnTo>
                  <a:pt x="1067782" y="122838"/>
                </a:lnTo>
                <a:lnTo>
                  <a:pt x="1004573" y="128721"/>
                </a:lnTo>
                <a:lnTo>
                  <a:pt x="938137" y="133419"/>
                </a:lnTo>
                <a:lnTo>
                  <a:pt x="868838" y="136861"/>
                </a:lnTo>
                <a:lnTo>
                  <a:pt x="797040" y="138978"/>
                </a:lnTo>
                <a:lnTo>
                  <a:pt x="723106" y="139700"/>
                </a:lnTo>
                <a:lnTo>
                  <a:pt x="649173" y="138978"/>
                </a:lnTo>
                <a:lnTo>
                  <a:pt x="577375" y="136861"/>
                </a:lnTo>
                <a:lnTo>
                  <a:pt x="508076" y="133419"/>
                </a:lnTo>
                <a:lnTo>
                  <a:pt x="441640" y="128721"/>
                </a:lnTo>
                <a:lnTo>
                  <a:pt x="378431" y="122838"/>
                </a:lnTo>
                <a:lnTo>
                  <a:pt x="318810" y="115841"/>
                </a:lnTo>
                <a:lnTo>
                  <a:pt x="263143" y="107799"/>
                </a:lnTo>
                <a:lnTo>
                  <a:pt x="211793" y="98782"/>
                </a:lnTo>
                <a:lnTo>
                  <a:pt x="165122" y="88862"/>
                </a:lnTo>
                <a:lnTo>
                  <a:pt x="123495" y="78107"/>
                </a:lnTo>
                <a:lnTo>
                  <a:pt x="56825" y="54377"/>
                </a:lnTo>
                <a:lnTo>
                  <a:pt x="14690" y="28154"/>
                </a:lnTo>
                <a:lnTo>
                  <a:pt x="3733" y="14283"/>
                </a:ln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13612" y="4800600"/>
            <a:ext cx="1446530" cy="838200"/>
          </a:xfrm>
          <a:custGeom>
            <a:avLst/>
            <a:gdLst/>
            <a:ahLst/>
            <a:cxnLst/>
            <a:rect l="l" t="t" r="r" b="b"/>
            <a:pathLst>
              <a:path w="1446529" h="838200">
                <a:moveTo>
                  <a:pt x="0" y="139700"/>
                </a:moveTo>
                <a:lnTo>
                  <a:pt x="32509" y="98157"/>
                </a:lnTo>
                <a:lnTo>
                  <a:pt x="87275" y="73110"/>
                </a:lnTo>
                <a:lnTo>
                  <a:pt x="165122" y="50837"/>
                </a:lnTo>
                <a:lnTo>
                  <a:pt x="211793" y="40917"/>
                </a:lnTo>
                <a:lnTo>
                  <a:pt x="263143" y="31900"/>
                </a:lnTo>
                <a:lnTo>
                  <a:pt x="318810" y="23858"/>
                </a:lnTo>
                <a:lnTo>
                  <a:pt x="378431" y="16861"/>
                </a:lnTo>
                <a:lnTo>
                  <a:pt x="441640" y="10978"/>
                </a:lnTo>
                <a:lnTo>
                  <a:pt x="508076" y="6280"/>
                </a:lnTo>
                <a:lnTo>
                  <a:pt x="577375" y="2838"/>
                </a:lnTo>
                <a:lnTo>
                  <a:pt x="649173" y="721"/>
                </a:lnTo>
                <a:lnTo>
                  <a:pt x="723106" y="0"/>
                </a:lnTo>
                <a:lnTo>
                  <a:pt x="797040" y="721"/>
                </a:lnTo>
                <a:lnTo>
                  <a:pt x="868838" y="2838"/>
                </a:lnTo>
                <a:lnTo>
                  <a:pt x="938137" y="6280"/>
                </a:lnTo>
                <a:lnTo>
                  <a:pt x="1004573" y="10978"/>
                </a:lnTo>
                <a:lnTo>
                  <a:pt x="1067782" y="16861"/>
                </a:lnTo>
                <a:lnTo>
                  <a:pt x="1127403" y="23858"/>
                </a:lnTo>
                <a:lnTo>
                  <a:pt x="1183069" y="31900"/>
                </a:lnTo>
                <a:lnTo>
                  <a:pt x="1234420" y="40917"/>
                </a:lnTo>
                <a:lnTo>
                  <a:pt x="1281090" y="50837"/>
                </a:lnTo>
                <a:lnTo>
                  <a:pt x="1322717" y="61592"/>
                </a:lnTo>
                <a:lnTo>
                  <a:pt x="1389386" y="85322"/>
                </a:lnTo>
                <a:lnTo>
                  <a:pt x="1431520" y="111545"/>
                </a:lnTo>
                <a:lnTo>
                  <a:pt x="1446210" y="139700"/>
                </a:lnTo>
                <a:lnTo>
                  <a:pt x="1446210" y="698500"/>
                </a:lnTo>
                <a:lnTo>
                  <a:pt x="1413701" y="740042"/>
                </a:lnTo>
                <a:lnTo>
                  <a:pt x="1358936" y="765089"/>
                </a:lnTo>
                <a:lnTo>
                  <a:pt x="1281090" y="787362"/>
                </a:lnTo>
                <a:lnTo>
                  <a:pt x="1234420" y="797283"/>
                </a:lnTo>
                <a:lnTo>
                  <a:pt x="1183069" y="806299"/>
                </a:lnTo>
                <a:lnTo>
                  <a:pt x="1127403" y="814341"/>
                </a:lnTo>
                <a:lnTo>
                  <a:pt x="1067782" y="821339"/>
                </a:lnTo>
                <a:lnTo>
                  <a:pt x="1004573" y="827222"/>
                </a:lnTo>
                <a:lnTo>
                  <a:pt x="938137" y="831919"/>
                </a:lnTo>
                <a:lnTo>
                  <a:pt x="868838" y="835362"/>
                </a:lnTo>
                <a:lnTo>
                  <a:pt x="797040" y="837479"/>
                </a:lnTo>
                <a:lnTo>
                  <a:pt x="723106" y="838200"/>
                </a:lnTo>
                <a:lnTo>
                  <a:pt x="649173" y="837479"/>
                </a:lnTo>
                <a:lnTo>
                  <a:pt x="577375" y="835362"/>
                </a:lnTo>
                <a:lnTo>
                  <a:pt x="508076" y="831919"/>
                </a:lnTo>
                <a:lnTo>
                  <a:pt x="441640" y="827222"/>
                </a:lnTo>
                <a:lnTo>
                  <a:pt x="378431" y="821339"/>
                </a:lnTo>
                <a:lnTo>
                  <a:pt x="318810" y="814341"/>
                </a:lnTo>
                <a:lnTo>
                  <a:pt x="263143" y="806299"/>
                </a:lnTo>
                <a:lnTo>
                  <a:pt x="211793" y="797283"/>
                </a:lnTo>
                <a:lnTo>
                  <a:pt x="165122" y="787362"/>
                </a:lnTo>
                <a:lnTo>
                  <a:pt x="123495" y="776607"/>
                </a:lnTo>
                <a:lnTo>
                  <a:pt x="56825" y="752877"/>
                </a:lnTo>
                <a:lnTo>
                  <a:pt x="14690" y="726654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636662" y="5135435"/>
            <a:ext cx="80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MD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16200" y="5837765"/>
            <a:ext cx="2082800" cy="5799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119437" y="5957125"/>
            <a:ext cx="10744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ESX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3425" y="4457700"/>
            <a:ext cx="103060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90"/>
              </a:lnSpc>
              <a:spcBef>
                <a:spcPts val="100"/>
              </a:spcBef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SOAP 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/</a:t>
            </a:r>
            <a:r>
              <a:rPr sz="1400" spc="-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XML</a:t>
            </a:r>
            <a:endParaRPr sz="1400">
              <a:latin typeface="Arial"/>
              <a:cs typeface="Arial"/>
            </a:endParaRPr>
          </a:p>
          <a:p>
            <a:pPr marL="553720">
              <a:lnSpc>
                <a:spcPts val="1590"/>
              </a:lnSpc>
            </a:pP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H</a:t>
            </a:r>
            <a:r>
              <a:rPr sz="1400" spc="-10" dirty="0">
                <a:solidFill>
                  <a:srgbClr val="717074"/>
                </a:solidFill>
                <a:latin typeface="Arial"/>
                <a:cs typeface="Arial"/>
              </a:rPr>
              <a:t>TT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241370" y="3098800"/>
            <a:ext cx="2645829" cy="10922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294520" y="3127749"/>
            <a:ext cx="2540641" cy="99057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94518" y="3127751"/>
            <a:ext cx="2541270" cy="990600"/>
          </a:xfrm>
          <a:custGeom>
            <a:avLst/>
            <a:gdLst/>
            <a:ahLst/>
            <a:cxnLst/>
            <a:rect l="l" t="t" r="r" b="b"/>
            <a:pathLst>
              <a:path w="2541270" h="990600">
                <a:moveTo>
                  <a:pt x="229600" y="325961"/>
                </a:moveTo>
                <a:lnTo>
                  <a:pt x="235313" y="252148"/>
                </a:lnTo>
                <a:lnTo>
                  <a:pt x="256062" y="217102"/>
                </a:lnTo>
                <a:lnTo>
                  <a:pt x="288089" y="184389"/>
                </a:lnTo>
                <a:lnTo>
                  <a:pt x="330906" y="154830"/>
                </a:lnTo>
                <a:lnTo>
                  <a:pt x="371100" y="134657"/>
                </a:lnTo>
                <a:lnTo>
                  <a:pt x="415276" y="117944"/>
                </a:lnTo>
                <a:lnTo>
                  <a:pt x="462697" y="104748"/>
                </a:lnTo>
                <a:lnTo>
                  <a:pt x="512628" y="95127"/>
                </a:lnTo>
                <a:lnTo>
                  <a:pt x="564334" y="89139"/>
                </a:lnTo>
                <a:lnTo>
                  <a:pt x="617078" y="86843"/>
                </a:lnTo>
                <a:lnTo>
                  <a:pt x="670127" y="88297"/>
                </a:lnTo>
                <a:lnTo>
                  <a:pt x="722743" y="93557"/>
                </a:lnTo>
                <a:lnTo>
                  <a:pt x="774191" y="102684"/>
                </a:lnTo>
                <a:lnTo>
                  <a:pt x="823736" y="115733"/>
                </a:lnTo>
                <a:lnTo>
                  <a:pt x="854111" y="90838"/>
                </a:lnTo>
                <a:lnTo>
                  <a:pt x="890831" y="69907"/>
                </a:lnTo>
                <a:lnTo>
                  <a:pt x="932766" y="53033"/>
                </a:lnTo>
                <a:lnTo>
                  <a:pt x="978789" y="40308"/>
                </a:lnTo>
                <a:lnTo>
                  <a:pt x="1027772" y="31824"/>
                </a:lnTo>
                <a:lnTo>
                  <a:pt x="1078585" y="27674"/>
                </a:lnTo>
                <a:lnTo>
                  <a:pt x="1130101" y="27949"/>
                </a:lnTo>
                <a:lnTo>
                  <a:pt x="1181191" y="32742"/>
                </a:lnTo>
                <a:lnTo>
                  <a:pt x="1230727" y="42144"/>
                </a:lnTo>
                <a:lnTo>
                  <a:pt x="1277581" y="56248"/>
                </a:lnTo>
                <a:lnTo>
                  <a:pt x="1320624" y="75146"/>
                </a:lnTo>
                <a:lnTo>
                  <a:pt x="1355029" y="47530"/>
                </a:lnTo>
                <a:lnTo>
                  <a:pt x="1400237" y="25407"/>
                </a:lnTo>
                <a:lnTo>
                  <a:pt x="1454044" y="9625"/>
                </a:lnTo>
                <a:lnTo>
                  <a:pt x="1514244" y="1035"/>
                </a:lnTo>
                <a:lnTo>
                  <a:pt x="1569118" y="49"/>
                </a:lnTo>
                <a:lnTo>
                  <a:pt x="1622266" y="5155"/>
                </a:lnTo>
                <a:lnTo>
                  <a:pt x="1671989" y="15984"/>
                </a:lnTo>
                <a:lnTo>
                  <a:pt x="1716588" y="32169"/>
                </a:lnTo>
                <a:lnTo>
                  <a:pt x="1754364" y="53339"/>
                </a:lnTo>
                <a:lnTo>
                  <a:pt x="1792234" y="33695"/>
                </a:lnTo>
                <a:lnTo>
                  <a:pt x="1835348" y="18383"/>
                </a:lnTo>
                <a:lnTo>
                  <a:pt x="1882444" y="7558"/>
                </a:lnTo>
                <a:lnTo>
                  <a:pt x="1932259" y="1378"/>
                </a:lnTo>
                <a:lnTo>
                  <a:pt x="1983530" y="0"/>
                </a:lnTo>
                <a:lnTo>
                  <a:pt x="2034993" y="3578"/>
                </a:lnTo>
                <a:lnTo>
                  <a:pt x="2085385" y="12271"/>
                </a:lnTo>
                <a:lnTo>
                  <a:pt x="2146315" y="31234"/>
                </a:lnTo>
                <a:lnTo>
                  <a:pt x="2195930" y="57111"/>
                </a:lnTo>
                <a:lnTo>
                  <a:pt x="2232239" y="88578"/>
                </a:lnTo>
                <a:lnTo>
                  <a:pt x="2253255" y="124309"/>
                </a:lnTo>
                <a:lnTo>
                  <a:pt x="2311513" y="136164"/>
                </a:lnTo>
                <a:lnTo>
                  <a:pt x="2363494" y="153623"/>
                </a:lnTo>
                <a:lnTo>
                  <a:pt x="2407889" y="176029"/>
                </a:lnTo>
                <a:lnTo>
                  <a:pt x="2443389" y="202722"/>
                </a:lnTo>
                <a:lnTo>
                  <a:pt x="2468685" y="233046"/>
                </a:lnTo>
                <a:lnTo>
                  <a:pt x="2484147" y="292473"/>
                </a:lnTo>
                <a:lnTo>
                  <a:pt x="2476636" y="322203"/>
                </a:lnTo>
                <a:lnTo>
                  <a:pt x="2459035" y="350955"/>
                </a:lnTo>
                <a:lnTo>
                  <a:pt x="2497679" y="383361"/>
                </a:lnTo>
                <a:lnTo>
                  <a:pt x="2524396" y="418501"/>
                </a:lnTo>
                <a:lnTo>
                  <a:pt x="2538835" y="455466"/>
                </a:lnTo>
                <a:lnTo>
                  <a:pt x="2540645" y="493347"/>
                </a:lnTo>
                <a:lnTo>
                  <a:pt x="2529475" y="531235"/>
                </a:lnTo>
                <a:lnTo>
                  <a:pt x="2483823" y="589319"/>
                </a:lnTo>
                <a:lnTo>
                  <a:pt x="2449993" y="614561"/>
                </a:lnTo>
                <a:lnTo>
                  <a:pt x="2409784" y="636813"/>
                </a:lnTo>
                <a:lnTo>
                  <a:pt x="2363913" y="655730"/>
                </a:lnTo>
                <a:lnTo>
                  <a:pt x="2313099" y="670970"/>
                </a:lnTo>
                <a:lnTo>
                  <a:pt x="2258061" y="682189"/>
                </a:lnTo>
                <a:lnTo>
                  <a:pt x="2199515" y="689043"/>
                </a:lnTo>
                <a:lnTo>
                  <a:pt x="2191175" y="727330"/>
                </a:lnTo>
                <a:lnTo>
                  <a:pt x="2168008" y="763421"/>
                </a:lnTo>
                <a:lnTo>
                  <a:pt x="2131063" y="796130"/>
                </a:lnTo>
                <a:lnTo>
                  <a:pt x="2081385" y="824265"/>
                </a:lnTo>
                <a:lnTo>
                  <a:pt x="2036895" y="841490"/>
                </a:lnTo>
                <a:lnTo>
                  <a:pt x="1988719" y="854461"/>
                </a:lnTo>
                <a:lnTo>
                  <a:pt x="1937874" y="863136"/>
                </a:lnTo>
                <a:lnTo>
                  <a:pt x="1885378" y="867475"/>
                </a:lnTo>
                <a:lnTo>
                  <a:pt x="1832248" y="867435"/>
                </a:lnTo>
                <a:lnTo>
                  <a:pt x="1779501" y="862976"/>
                </a:lnTo>
                <a:lnTo>
                  <a:pt x="1728154" y="854057"/>
                </a:lnTo>
                <a:lnTo>
                  <a:pt x="1679224" y="840637"/>
                </a:lnTo>
                <a:lnTo>
                  <a:pt x="1657635" y="870330"/>
                </a:lnTo>
                <a:lnTo>
                  <a:pt x="1628364" y="897593"/>
                </a:lnTo>
                <a:lnTo>
                  <a:pt x="1592129" y="922067"/>
                </a:lnTo>
                <a:lnTo>
                  <a:pt x="1549642" y="943392"/>
                </a:lnTo>
                <a:lnTo>
                  <a:pt x="1501619" y="961210"/>
                </a:lnTo>
                <a:lnTo>
                  <a:pt x="1448775" y="975164"/>
                </a:lnTo>
                <a:lnTo>
                  <a:pt x="1391824" y="984893"/>
                </a:lnTo>
                <a:lnTo>
                  <a:pt x="1337820" y="989724"/>
                </a:lnTo>
                <a:lnTo>
                  <a:pt x="1283979" y="990569"/>
                </a:lnTo>
                <a:lnTo>
                  <a:pt x="1230987" y="987569"/>
                </a:lnTo>
                <a:lnTo>
                  <a:pt x="1179529" y="980868"/>
                </a:lnTo>
                <a:lnTo>
                  <a:pt x="1130291" y="970609"/>
                </a:lnTo>
                <a:lnTo>
                  <a:pt x="1083959" y="956934"/>
                </a:lnTo>
                <a:lnTo>
                  <a:pt x="1041219" y="939985"/>
                </a:lnTo>
                <a:lnTo>
                  <a:pt x="1002756" y="919907"/>
                </a:lnTo>
                <a:lnTo>
                  <a:pt x="969257" y="896840"/>
                </a:lnTo>
                <a:lnTo>
                  <a:pt x="921623" y="910140"/>
                </a:lnTo>
                <a:lnTo>
                  <a:pt x="872479" y="920169"/>
                </a:lnTo>
                <a:lnTo>
                  <a:pt x="822311" y="926994"/>
                </a:lnTo>
                <a:lnTo>
                  <a:pt x="771604" y="930683"/>
                </a:lnTo>
                <a:lnTo>
                  <a:pt x="720842" y="931303"/>
                </a:lnTo>
                <a:lnTo>
                  <a:pt x="670510" y="928921"/>
                </a:lnTo>
                <a:lnTo>
                  <a:pt x="621094" y="923603"/>
                </a:lnTo>
                <a:lnTo>
                  <a:pt x="573079" y="915418"/>
                </a:lnTo>
                <a:lnTo>
                  <a:pt x="526948" y="904432"/>
                </a:lnTo>
                <a:lnTo>
                  <a:pt x="483188" y="890713"/>
                </a:lnTo>
                <a:lnTo>
                  <a:pt x="442283" y="874327"/>
                </a:lnTo>
                <a:lnTo>
                  <a:pt x="404718" y="855342"/>
                </a:lnTo>
                <a:lnTo>
                  <a:pt x="370978" y="833824"/>
                </a:lnTo>
                <a:lnTo>
                  <a:pt x="341548" y="809842"/>
                </a:lnTo>
                <a:lnTo>
                  <a:pt x="280375" y="809771"/>
                </a:lnTo>
                <a:lnTo>
                  <a:pt x="222526" y="802312"/>
                </a:lnTo>
                <a:lnTo>
                  <a:pt x="170061" y="788186"/>
                </a:lnTo>
                <a:lnTo>
                  <a:pt x="125038" y="768116"/>
                </a:lnTo>
                <a:lnTo>
                  <a:pt x="89517" y="742823"/>
                </a:lnTo>
                <a:lnTo>
                  <a:pt x="65557" y="713029"/>
                </a:lnTo>
                <a:lnTo>
                  <a:pt x="55375" y="678115"/>
                </a:lnTo>
                <a:lnTo>
                  <a:pt x="62324" y="643552"/>
                </a:lnTo>
                <a:lnTo>
                  <a:pt x="85633" y="611057"/>
                </a:lnTo>
                <a:lnTo>
                  <a:pt x="124531" y="582348"/>
                </a:lnTo>
                <a:lnTo>
                  <a:pt x="66294" y="557406"/>
                </a:lnTo>
                <a:lnTo>
                  <a:pt x="24738" y="525250"/>
                </a:lnTo>
                <a:lnTo>
                  <a:pt x="1945" y="488124"/>
                </a:lnTo>
                <a:lnTo>
                  <a:pt x="0" y="448273"/>
                </a:lnTo>
                <a:lnTo>
                  <a:pt x="13587" y="417962"/>
                </a:lnTo>
                <a:lnTo>
                  <a:pt x="74597" y="367439"/>
                </a:lnTo>
                <a:lnTo>
                  <a:pt x="118916" y="348854"/>
                </a:lnTo>
                <a:lnTo>
                  <a:pt x="170375" y="335804"/>
                </a:lnTo>
                <a:lnTo>
                  <a:pt x="227424" y="329103"/>
                </a:lnTo>
                <a:lnTo>
                  <a:pt x="228130" y="328048"/>
                </a:lnTo>
                <a:lnTo>
                  <a:pt x="228894" y="327016"/>
                </a:lnTo>
                <a:lnTo>
                  <a:pt x="229600" y="325961"/>
                </a:lnTo>
                <a:close/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21812" y="3706177"/>
            <a:ext cx="149225" cy="18415"/>
          </a:xfrm>
          <a:custGeom>
            <a:avLst/>
            <a:gdLst/>
            <a:ahLst/>
            <a:cxnLst/>
            <a:rect l="l" t="t" r="r" b="b"/>
            <a:pathLst>
              <a:path w="149225" h="18414">
                <a:moveTo>
                  <a:pt x="148931" y="18276"/>
                </a:moveTo>
                <a:lnTo>
                  <a:pt x="110058" y="18306"/>
                </a:lnTo>
                <a:lnTo>
                  <a:pt x="71841" y="15217"/>
                </a:lnTo>
                <a:lnTo>
                  <a:pt x="34936" y="9089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637006" y="3924453"/>
            <a:ext cx="65405" cy="8890"/>
          </a:xfrm>
          <a:custGeom>
            <a:avLst/>
            <a:gdLst/>
            <a:ahLst/>
            <a:cxnLst/>
            <a:rect l="l" t="t" r="r" b="b"/>
            <a:pathLst>
              <a:path w="65404" h="8889">
                <a:moveTo>
                  <a:pt x="65147" y="0"/>
                </a:moveTo>
                <a:lnTo>
                  <a:pt x="49303" y="3038"/>
                </a:lnTo>
                <a:lnTo>
                  <a:pt x="33124" y="5512"/>
                </a:lnTo>
                <a:lnTo>
                  <a:pt x="16669" y="7413"/>
                </a:lnTo>
                <a:lnTo>
                  <a:pt x="0" y="8737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224382" y="3980656"/>
            <a:ext cx="39370" cy="40005"/>
          </a:xfrm>
          <a:custGeom>
            <a:avLst/>
            <a:gdLst/>
            <a:ahLst/>
            <a:cxnLst/>
            <a:rect l="l" t="t" r="r" b="b"/>
            <a:pathLst>
              <a:path w="39370" h="40004">
                <a:moveTo>
                  <a:pt x="39276" y="39899"/>
                </a:moveTo>
                <a:lnTo>
                  <a:pt x="27980" y="30353"/>
                </a:lnTo>
                <a:lnTo>
                  <a:pt x="17653" y="20508"/>
                </a:lnTo>
                <a:lnTo>
                  <a:pt x="8319" y="10384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974033" y="3921060"/>
            <a:ext cx="15875" cy="43815"/>
          </a:xfrm>
          <a:custGeom>
            <a:avLst/>
            <a:gdLst/>
            <a:ahLst/>
            <a:cxnLst/>
            <a:rect l="l" t="t" r="r" b="b"/>
            <a:pathLst>
              <a:path w="15875" h="43814">
                <a:moveTo>
                  <a:pt x="15700" y="0"/>
                </a:moveTo>
                <a:lnTo>
                  <a:pt x="13422" y="11092"/>
                </a:lnTo>
                <a:lnTo>
                  <a:pt x="10036" y="22101"/>
                </a:lnTo>
                <a:lnTo>
                  <a:pt x="5556" y="33003"/>
                </a:lnTo>
                <a:lnTo>
                  <a:pt x="0" y="4377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296711" y="3645785"/>
            <a:ext cx="200675" cy="17315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667243" y="3476276"/>
            <a:ext cx="85725" cy="61594"/>
          </a:xfrm>
          <a:custGeom>
            <a:avLst/>
            <a:gdLst/>
            <a:ahLst/>
            <a:cxnLst/>
            <a:rect l="l" t="t" r="r" b="b"/>
            <a:pathLst>
              <a:path w="85725" h="61595">
                <a:moveTo>
                  <a:pt x="85140" y="0"/>
                </a:moveTo>
                <a:lnTo>
                  <a:pt x="68966" y="17223"/>
                </a:lnTo>
                <a:lnTo>
                  <a:pt x="49248" y="33294"/>
                </a:lnTo>
                <a:lnTo>
                  <a:pt x="26191" y="48059"/>
                </a:lnTo>
                <a:lnTo>
                  <a:pt x="0" y="61362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548123" y="3248621"/>
            <a:ext cx="5080" cy="29209"/>
          </a:xfrm>
          <a:custGeom>
            <a:avLst/>
            <a:gdLst/>
            <a:ahLst/>
            <a:cxnLst/>
            <a:rect l="l" t="t" r="r" b="b"/>
            <a:pathLst>
              <a:path w="5079" h="29210">
                <a:moveTo>
                  <a:pt x="0" y="0"/>
                </a:moveTo>
                <a:lnTo>
                  <a:pt x="2101" y="7195"/>
                </a:lnTo>
                <a:lnTo>
                  <a:pt x="3555" y="14432"/>
                </a:lnTo>
                <a:lnTo>
                  <a:pt x="4348" y="21698"/>
                </a:lnTo>
                <a:lnTo>
                  <a:pt x="4470" y="28984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004493" y="317785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5" h="37464">
                <a:moveTo>
                  <a:pt x="0" y="36964"/>
                </a:moveTo>
                <a:lnTo>
                  <a:pt x="8989" y="27115"/>
                </a:lnTo>
                <a:lnTo>
                  <a:pt x="19276" y="17647"/>
                </a:lnTo>
                <a:lnTo>
                  <a:pt x="30832" y="8597"/>
                </a:lnTo>
                <a:lnTo>
                  <a:pt x="4363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596622" y="3200558"/>
            <a:ext cx="21590" cy="32384"/>
          </a:xfrm>
          <a:custGeom>
            <a:avLst/>
            <a:gdLst/>
            <a:ahLst/>
            <a:cxnLst/>
            <a:rect l="l" t="t" r="r" b="b"/>
            <a:pathLst>
              <a:path w="21590" h="32385">
                <a:moveTo>
                  <a:pt x="0" y="31873"/>
                </a:moveTo>
                <a:lnTo>
                  <a:pt x="3877" y="23652"/>
                </a:lnTo>
                <a:lnTo>
                  <a:pt x="8702" y="15584"/>
                </a:lnTo>
                <a:lnTo>
                  <a:pt x="14453" y="7692"/>
                </a:lnTo>
                <a:lnTo>
                  <a:pt x="2111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17960" y="3243255"/>
            <a:ext cx="76835" cy="31115"/>
          </a:xfrm>
          <a:custGeom>
            <a:avLst/>
            <a:gdLst/>
            <a:ahLst/>
            <a:cxnLst/>
            <a:rect l="l" t="t" r="r" b="b"/>
            <a:pathLst>
              <a:path w="76834" h="31114">
                <a:moveTo>
                  <a:pt x="0" y="0"/>
                </a:moveTo>
                <a:lnTo>
                  <a:pt x="20409" y="6793"/>
                </a:lnTo>
                <a:lnTo>
                  <a:pt x="39981" y="14225"/>
                </a:lnTo>
                <a:lnTo>
                  <a:pt x="58671" y="22272"/>
                </a:lnTo>
                <a:lnTo>
                  <a:pt x="76435" y="30911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524118" y="3453712"/>
            <a:ext cx="13970" cy="33020"/>
          </a:xfrm>
          <a:custGeom>
            <a:avLst/>
            <a:gdLst/>
            <a:ahLst/>
            <a:cxnLst/>
            <a:rect l="l" t="t" r="r" b="b"/>
            <a:pathLst>
              <a:path w="13970" h="33020">
                <a:moveTo>
                  <a:pt x="13346" y="32538"/>
                </a:moveTo>
                <a:lnTo>
                  <a:pt x="9102" y="24516"/>
                </a:lnTo>
                <a:lnTo>
                  <a:pt x="5460" y="16415"/>
                </a:lnTo>
                <a:lnTo>
                  <a:pt x="2424" y="8241"/>
                </a:lnTo>
                <a:lnTo>
                  <a:pt x="0" y="0"/>
                </a:lnTo>
              </a:path>
            </a:pathLst>
          </a:custGeom>
          <a:ln w="9525">
            <a:solidFill>
              <a:srgbClr val="0094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9980612" y="3465385"/>
            <a:ext cx="116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MyVMware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761386" y="3957230"/>
            <a:ext cx="846455" cy="1301115"/>
          </a:xfrm>
          <a:custGeom>
            <a:avLst/>
            <a:gdLst/>
            <a:ahLst/>
            <a:cxnLst/>
            <a:rect l="l" t="t" r="r" b="b"/>
            <a:pathLst>
              <a:path w="846454" h="1301114">
                <a:moveTo>
                  <a:pt x="9537" y="1186853"/>
                </a:moveTo>
                <a:lnTo>
                  <a:pt x="5079" y="1190917"/>
                </a:lnTo>
                <a:lnTo>
                  <a:pt x="0" y="1300607"/>
                </a:lnTo>
                <a:lnTo>
                  <a:pt x="79609" y="1260322"/>
                </a:lnTo>
                <a:lnTo>
                  <a:pt x="37414" y="1260322"/>
                </a:lnTo>
                <a:lnTo>
                  <a:pt x="44102" y="1249984"/>
                </a:lnTo>
                <a:lnTo>
                  <a:pt x="21412" y="1249984"/>
                </a:lnTo>
                <a:lnTo>
                  <a:pt x="24104" y="1191793"/>
                </a:lnTo>
                <a:lnTo>
                  <a:pt x="20040" y="1187335"/>
                </a:lnTo>
                <a:lnTo>
                  <a:pt x="9537" y="1186853"/>
                </a:lnTo>
                <a:close/>
              </a:path>
              <a:path w="846454" h="1301114">
                <a:moveTo>
                  <a:pt x="89382" y="1234033"/>
                </a:moveTo>
                <a:lnTo>
                  <a:pt x="37414" y="1260322"/>
                </a:lnTo>
                <a:lnTo>
                  <a:pt x="79609" y="1260322"/>
                </a:lnTo>
                <a:lnTo>
                  <a:pt x="97980" y="1251026"/>
                </a:lnTo>
                <a:lnTo>
                  <a:pt x="99860" y="1245298"/>
                </a:lnTo>
                <a:lnTo>
                  <a:pt x="95110" y="1235913"/>
                </a:lnTo>
                <a:lnTo>
                  <a:pt x="89382" y="1234033"/>
                </a:lnTo>
                <a:close/>
              </a:path>
              <a:path w="846454" h="1301114">
                <a:moveTo>
                  <a:pt x="33362" y="1231519"/>
                </a:moveTo>
                <a:lnTo>
                  <a:pt x="21412" y="1249984"/>
                </a:lnTo>
                <a:lnTo>
                  <a:pt x="44102" y="1249984"/>
                </a:lnTo>
                <a:lnTo>
                  <a:pt x="49352" y="1241869"/>
                </a:lnTo>
                <a:lnTo>
                  <a:pt x="33362" y="1231519"/>
                </a:lnTo>
                <a:close/>
              </a:path>
              <a:path w="846454" h="1301114">
                <a:moveTo>
                  <a:pt x="105803" y="1119555"/>
                </a:moveTo>
                <a:lnTo>
                  <a:pt x="64401" y="1183538"/>
                </a:lnTo>
                <a:lnTo>
                  <a:pt x="80403" y="1193888"/>
                </a:lnTo>
                <a:lnTo>
                  <a:pt x="121792" y="1129906"/>
                </a:lnTo>
                <a:lnTo>
                  <a:pt x="105803" y="1119555"/>
                </a:lnTo>
                <a:close/>
              </a:path>
              <a:path w="846454" h="1301114">
                <a:moveTo>
                  <a:pt x="178244" y="1007605"/>
                </a:moveTo>
                <a:lnTo>
                  <a:pt x="136855" y="1071575"/>
                </a:lnTo>
                <a:lnTo>
                  <a:pt x="152844" y="1081925"/>
                </a:lnTo>
                <a:lnTo>
                  <a:pt x="194233" y="1017955"/>
                </a:lnTo>
                <a:lnTo>
                  <a:pt x="178244" y="1007605"/>
                </a:lnTo>
                <a:close/>
              </a:path>
              <a:path w="846454" h="1301114">
                <a:moveTo>
                  <a:pt x="250685" y="895642"/>
                </a:moveTo>
                <a:lnTo>
                  <a:pt x="209295" y="959624"/>
                </a:lnTo>
                <a:lnTo>
                  <a:pt x="225285" y="969975"/>
                </a:lnTo>
                <a:lnTo>
                  <a:pt x="266687" y="905992"/>
                </a:lnTo>
                <a:lnTo>
                  <a:pt x="250685" y="895642"/>
                </a:lnTo>
                <a:close/>
              </a:path>
              <a:path w="846454" h="1301114">
                <a:moveTo>
                  <a:pt x="323126" y="783691"/>
                </a:moveTo>
                <a:lnTo>
                  <a:pt x="281736" y="847661"/>
                </a:lnTo>
                <a:lnTo>
                  <a:pt x="297726" y="858012"/>
                </a:lnTo>
                <a:lnTo>
                  <a:pt x="339128" y="794042"/>
                </a:lnTo>
                <a:lnTo>
                  <a:pt x="323126" y="783691"/>
                </a:lnTo>
                <a:close/>
              </a:path>
              <a:path w="846454" h="1301114">
                <a:moveTo>
                  <a:pt x="395566" y="671741"/>
                </a:moveTo>
                <a:lnTo>
                  <a:pt x="354177" y="735711"/>
                </a:lnTo>
                <a:lnTo>
                  <a:pt x="370166" y="746061"/>
                </a:lnTo>
                <a:lnTo>
                  <a:pt x="411568" y="682078"/>
                </a:lnTo>
                <a:lnTo>
                  <a:pt x="395566" y="671741"/>
                </a:lnTo>
                <a:close/>
              </a:path>
              <a:path w="846454" h="1301114">
                <a:moveTo>
                  <a:pt x="468020" y="559777"/>
                </a:moveTo>
                <a:lnTo>
                  <a:pt x="426618" y="623747"/>
                </a:lnTo>
                <a:lnTo>
                  <a:pt x="442620" y="634098"/>
                </a:lnTo>
                <a:lnTo>
                  <a:pt x="484009" y="570128"/>
                </a:lnTo>
                <a:lnTo>
                  <a:pt x="468020" y="559777"/>
                </a:lnTo>
                <a:close/>
              </a:path>
              <a:path w="846454" h="1301114">
                <a:moveTo>
                  <a:pt x="540461" y="447827"/>
                </a:moveTo>
                <a:lnTo>
                  <a:pt x="499059" y="511797"/>
                </a:lnTo>
                <a:lnTo>
                  <a:pt x="515061" y="522147"/>
                </a:lnTo>
                <a:lnTo>
                  <a:pt x="556450" y="458165"/>
                </a:lnTo>
                <a:lnTo>
                  <a:pt x="540461" y="447827"/>
                </a:lnTo>
                <a:close/>
              </a:path>
              <a:path w="846454" h="1301114">
                <a:moveTo>
                  <a:pt x="612901" y="335864"/>
                </a:moveTo>
                <a:lnTo>
                  <a:pt x="571500" y="399834"/>
                </a:lnTo>
                <a:lnTo>
                  <a:pt x="587501" y="410184"/>
                </a:lnTo>
                <a:lnTo>
                  <a:pt x="628891" y="346214"/>
                </a:lnTo>
                <a:lnTo>
                  <a:pt x="612901" y="335864"/>
                </a:lnTo>
                <a:close/>
              </a:path>
              <a:path w="846454" h="1301114">
                <a:moveTo>
                  <a:pt x="685342" y="223913"/>
                </a:moveTo>
                <a:lnTo>
                  <a:pt x="643953" y="287883"/>
                </a:lnTo>
                <a:lnTo>
                  <a:pt x="659942" y="298234"/>
                </a:lnTo>
                <a:lnTo>
                  <a:pt x="701332" y="234251"/>
                </a:lnTo>
                <a:lnTo>
                  <a:pt x="685342" y="223913"/>
                </a:lnTo>
                <a:close/>
              </a:path>
              <a:path w="846454" h="1301114">
                <a:moveTo>
                  <a:pt x="757783" y="111950"/>
                </a:moveTo>
                <a:lnTo>
                  <a:pt x="716394" y="175933"/>
                </a:lnTo>
                <a:lnTo>
                  <a:pt x="732383" y="186270"/>
                </a:lnTo>
                <a:lnTo>
                  <a:pt x="773772" y="122301"/>
                </a:lnTo>
                <a:lnTo>
                  <a:pt x="757783" y="111950"/>
                </a:lnTo>
                <a:close/>
              </a:path>
              <a:path w="846454" h="1301114">
                <a:moveTo>
                  <a:pt x="830224" y="0"/>
                </a:moveTo>
                <a:lnTo>
                  <a:pt x="788835" y="63969"/>
                </a:lnTo>
                <a:lnTo>
                  <a:pt x="804824" y="74320"/>
                </a:lnTo>
                <a:lnTo>
                  <a:pt x="846226" y="10337"/>
                </a:lnTo>
                <a:lnTo>
                  <a:pt x="830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9358312" y="4305300"/>
            <a:ext cx="518795" cy="42925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300"/>
              </a:spcBef>
            </a:pPr>
            <a:r>
              <a:rPr sz="1400" i="1" spc="-5" dirty="0">
                <a:solidFill>
                  <a:srgbClr val="717074"/>
                </a:solidFill>
                <a:latin typeface="Arial"/>
                <a:cs typeface="Arial"/>
              </a:rPr>
              <a:t>Pull  Imag</a:t>
            </a:r>
            <a:r>
              <a:rPr sz="1400" i="1" dirty="0">
                <a:solidFill>
                  <a:srgbClr val="717074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71512" y="900874"/>
            <a:ext cx="6316345" cy="219837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Control plane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&amp;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lifecycle management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for</a:t>
            </a:r>
            <a:r>
              <a:rPr sz="1800" b="1" spc="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VMs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Resource scheduling and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VM</a:t>
            </a:r>
            <a:r>
              <a:rPr sz="1800" b="1" spc="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abstraction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7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Infrastructure abstractions: Storage, networking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etc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hypervisor kernel manages everything except</a:t>
            </a:r>
            <a:r>
              <a:rPr sz="1800" b="1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apps</a:t>
            </a:r>
            <a:endParaRPr sz="1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Clr>
                <a:srgbClr val="AAA9AC"/>
              </a:buClr>
              <a:buSzPct val="88888"/>
              <a:buAutoNum type="arabicPeriod"/>
              <a:tabLst>
                <a:tab pos="469265" algn="l"/>
                <a:tab pos="469900" algn="l"/>
              </a:tabLst>
            </a:pP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static size, </a:t>
            </a:r>
            <a:r>
              <a:rPr sz="1800" b="1" dirty="0">
                <a:solidFill>
                  <a:srgbClr val="717074"/>
                </a:solidFill>
                <a:latin typeface="Arial"/>
                <a:cs typeface="Arial"/>
              </a:rPr>
              <a:t>but no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resource concerns unless</a:t>
            </a:r>
            <a:r>
              <a:rPr sz="1800" b="1" spc="-8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17074"/>
                </a:solidFill>
                <a:latin typeface="Arial"/>
                <a:cs typeface="Arial"/>
              </a:rPr>
              <a:t>nested</a:t>
            </a:r>
            <a:endParaRPr sz="1800">
              <a:latin typeface="Arial"/>
              <a:cs typeface="Arial"/>
            </a:endParaRPr>
          </a:p>
          <a:p>
            <a:pPr marR="624205" algn="r">
              <a:lnSpc>
                <a:spcPct val="100000"/>
              </a:lnSpc>
              <a:spcBef>
                <a:spcPts val="1175"/>
              </a:spcBef>
            </a:pPr>
            <a:r>
              <a:rPr sz="2000" b="1" dirty="0">
                <a:solidFill>
                  <a:srgbClr val="717074"/>
                </a:solidFill>
                <a:latin typeface="Arial"/>
                <a:cs typeface="Arial"/>
              </a:rPr>
              <a:t>ESX</a:t>
            </a:r>
            <a:r>
              <a:rPr sz="2000" b="1" spc="-9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HOST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69200" y="427570"/>
            <a:ext cx="3987800" cy="24638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8709838" y="1200010"/>
            <a:ext cx="1418590" cy="972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0200"/>
              </a:lnSpc>
              <a:spcBef>
                <a:spcPts val="95"/>
              </a:spcBef>
            </a:pP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STATEFUL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LO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G-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RUNN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MULTI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USER 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MULTI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180012" y="5562600"/>
            <a:ext cx="1371600" cy="8077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Mware_white_16x9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2465</Words>
  <Application>Microsoft Macintosh PowerPoint</Application>
  <PresentationFormat>Widescreen</PresentationFormat>
  <Paragraphs>602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Arial Black</vt:lpstr>
      <vt:lpstr>Calibri</vt:lpstr>
      <vt:lpstr>Courier New</vt:lpstr>
      <vt:lpstr>Times New Roman</vt:lpstr>
      <vt:lpstr>Verdana</vt:lpstr>
      <vt:lpstr>Wingdings</vt:lpstr>
      <vt:lpstr>VMware_white_16x9</vt:lpstr>
      <vt:lpstr>VMware {code} Experience Training</vt:lpstr>
      <vt:lpstr>Disclaimer</vt:lpstr>
      <vt:lpstr>VMware’s Participation in Open Source Community</vt:lpstr>
      <vt:lpstr>Leadership in Open Source Cloud Native Projects</vt:lpstr>
      <vt:lpstr>vSphere Integrated Containers</vt:lpstr>
      <vt:lpstr>Docker 101</vt:lpstr>
      <vt:lpstr>What is a Container?</vt:lpstr>
      <vt:lpstr>What is a Container Host?</vt:lpstr>
      <vt:lpstr>What is a Hypervisor?</vt:lpstr>
      <vt:lpstr>Types of Containers</vt:lpstr>
      <vt:lpstr>Isolation Domains and Data Persistence</vt:lpstr>
      <vt:lpstr>Characteristics: Containers vs VMs? So 2014!</vt:lpstr>
      <vt:lpstr>Container Workflow Efficiencies</vt:lpstr>
      <vt:lpstr>The Container Stack and Its Challenges</vt:lpstr>
      <vt:lpstr>So What is VIC and How does it help?</vt:lpstr>
      <vt:lpstr>Revisit: What is a Container Host?</vt:lpstr>
      <vt:lpstr>What is a “ContainerVM”?</vt:lpstr>
      <vt:lpstr>What is a Virtual Container Host?</vt:lpstr>
      <vt:lpstr>VIC Roadmap</vt:lpstr>
      <vt:lpstr>PowerPoint Presentation</vt:lpstr>
      <vt:lpstr>Demo - VIC</vt:lpstr>
      <vt:lpstr>New in 1.2 - Developer Sandbox</vt:lpstr>
      <vt:lpstr>Project Harbor</vt:lpstr>
      <vt:lpstr>PowerPoint Presentation</vt:lpstr>
      <vt:lpstr>Lifecycle of Containers and Images</vt:lpstr>
      <vt:lpstr>Registry - Key Component to Manage Images</vt:lpstr>
      <vt:lpstr>PowerPoint Presentation</vt:lpstr>
      <vt:lpstr>Project Harbor</vt:lpstr>
      <vt:lpstr>Key Features</vt:lpstr>
      <vt:lpstr>Users and Developers</vt:lpstr>
      <vt:lpstr>Harbor users and partners</vt:lpstr>
      <vt:lpstr>Harbor Architecture</vt:lpstr>
      <vt:lpstr>Image replication (synchronization)</vt:lpstr>
      <vt:lpstr>PowerPoint Presentation</vt:lpstr>
      <vt:lpstr>Consistency of Container Images</vt:lpstr>
      <vt:lpstr>Same Dockerfile Always Builds Same Image?</vt:lpstr>
      <vt:lpstr>Shipping Images in Binary Format for Consistency</vt:lpstr>
      <vt:lpstr>Harbbor</vt:lpstr>
      <vt:lpstr>Access Control to Images</vt:lpstr>
      <vt:lpstr>Example: Role Based Access Control in Harbor</vt:lpstr>
      <vt:lpstr>Other security considerations</vt:lpstr>
      <vt:lpstr>PowerPoint Presentation</vt:lpstr>
      <vt:lpstr>Image Distribution</vt:lpstr>
      <vt:lpstr>Image Distribution via Master-Slave Replication</vt:lpstr>
      <vt:lpstr>Demo: Harbor Registry</vt:lpstr>
      <vt:lpstr>Admiral Overview</vt:lpstr>
      <vt:lpstr>What is Admiral?</vt:lpstr>
      <vt:lpstr>PowerPoint Presentation</vt:lpstr>
      <vt:lpstr>Application Template</vt:lpstr>
      <vt:lpstr>Practice on VIC engine, Harbor &amp; Admiral</vt:lpstr>
      <vt:lpstr>Content trust for image provenance</vt:lpstr>
      <vt:lpstr>Vulnerability Scanning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{code} Experience Training</dc:title>
  <cp:lastModifiedBy>Maximillian Ives</cp:lastModifiedBy>
  <cp:revision>3</cp:revision>
  <dcterms:created xsi:type="dcterms:W3CDTF">2018-01-29T23:30:30Z</dcterms:created>
  <dcterms:modified xsi:type="dcterms:W3CDTF">2018-01-30T00:02:25Z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2018-01-29T00:00:00Z</vt:filetime>
  </property>
</Properties>
</file>